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9"/>
  </p:notesMasterIdLst>
  <p:sldIdLst>
    <p:sldId id="301" r:id="rId3"/>
    <p:sldId id="349" r:id="rId4"/>
    <p:sldId id="351" r:id="rId5"/>
    <p:sldId id="350" r:id="rId6"/>
    <p:sldId id="353" r:id="rId7"/>
    <p:sldId id="354" r:id="rId8"/>
  </p:sldIdLst>
  <p:sldSz cx="18288000" cy="14039850"/>
  <p:notesSz cx="6858000" cy="9144000"/>
  <p:defaultTextStyle>
    <a:defPPr>
      <a:defRPr lang="ko-KR"/>
    </a:defPPr>
    <a:lvl1pPr marL="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00"/>
    <a:srgbClr val="0000FF"/>
    <a:srgbClr val="2C5E43"/>
    <a:srgbClr val="FF33CC"/>
    <a:srgbClr val="00FFFF"/>
    <a:srgbClr val="438E65"/>
    <a:srgbClr val="1F4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02" autoAdjust="0"/>
    <p:restoredTop sz="94619" autoAdjust="0"/>
  </p:normalViewPr>
  <p:slideViewPr>
    <p:cSldViewPr showGuides="1">
      <p:cViewPr>
        <p:scale>
          <a:sx n="50" d="100"/>
          <a:sy n="50" d="100"/>
        </p:scale>
        <p:origin x="190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2478" y="72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FA58B-201B-41D2-AA3E-28483B84FD7B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85800"/>
            <a:ext cx="4467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6764D-BF5A-4398-BB02-AB0F06BA21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243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1pPr>
            <a:lvl2pPr marL="772572" indent="-297143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marL="118857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marL="166400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marL="2139433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61486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marL="309029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marL="356572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marL="404115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eaLnBrk="1" hangingPunct="1"/>
            <a:fld id="{9EC1D0FC-2211-4335-8351-BE07C2026A2F}" type="slidenum">
              <a:rPr lang="en-US" altLang="ko-KR" b="0" smtClean="0">
                <a:latin typeface="굴림" pitchFamily="50" charset="-127"/>
                <a:ea typeface="굴림" pitchFamily="50" charset="-127"/>
              </a:rPr>
              <a:pPr eaLnBrk="1" hangingPunct="1"/>
              <a:t>1</a:t>
            </a:fld>
            <a:endParaRPr lang="en-US" altLang="ko-KR" b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5388" y="685800"/>
            <a:ext cx="4467225" cy="34290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90" y="4343400"/>
            <a:ext cx="548322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5450695"/>
            <a:ext cx="15544800" cy="83099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03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482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4854536" y="562246"/>
            <a:ext cx="92333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482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4361459"/>
            <a:ext cx="15544800" cy="300946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444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899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5"/>
            <a:ext cx="15544800" cy="278847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63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6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03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3306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218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679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558994"/>
            <a:ext cx="6016626" cy="2378975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665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22103"/>
            <a:ext cx="18288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 lang="ko-KR" altLang="en-US" sz="4800" b="1" kern="1200">
                <a:solidFill>
                  <a:srgbClr val="00206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defRPr>
            </a:lvl1pPr>
          </a:lstStyle>
          <a:p>
            <a:pPr lvl="0" algn="l" eaLnBrk="1" hangingPunct="1"/>
            <a:r>
              <a:rPr lang="ko-KR" altLang="en-US" dirty="0"/>
              <a:t>마스터 제목 스타일 편집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9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122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9827895"/>
            <a:ext cx="10972800" cy="1160239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8196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6184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258800" y="562246"/>
            <a:ext cx="411480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067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6"/>
            <a:ext cx="15544800" cy="1323439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80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7073"/>
            <a:ext cx="18288000" cy="830997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11" name="내용 개체 틀 2"/>
          <p:cNvSpPr>
            <a:spLocks noGrp="1"/>
          </p:cNvSpPr>
          <p:nvPr>
            <p:ph idx="13"/>
          </p:nvPr>
        </p:nvSpPr>
        <p:spPr>
          <a:xfrm>
            <a:off x="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4"/>
          </p:nvPr>
        </p:nvSpPr>
        <p:spPr>
          <a:xfrm>
            <a:off x="914400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14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90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782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545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2230083"/>
            <a:ext cx="6016626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822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10280248"/>
            <a:ext cx="10972800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1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1316737"/>
            <a:ext cx="1645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l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163C4-65CF-48D2-8124-E2CEDBD7A0C5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3150850" y="13032366"/>
            <a:ext cx="4237264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254750" y="13032366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D6675-1775-473F-B12B-1A4033AC630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246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1828800" rtl="0" eaLnBrk="1" latinLnBrk="1" hangingPunct="1">
        <a:spcBef>
          <a:spcPct val="0"/>
        </a:spcBef>
        <a:buNone/>
        <a:defRPr lang="ko-KR" altLang="en-US" sz="4800" b="1" kern="1200">
          <a:solidFill>
            <a:srgbClr val="002060"/>
          </a:solidFill>
          <a:latin typeface="Arial" pitchFamily="34" charset="0"/>
          <a:ea typeface="HY헤드라인M" pitchFamily="18" charset="-127"/>
          <a:cs typeface="Arial" pitchFamily="34" charset="0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562245"/>
            <a:ext cx="16459200" cy="2339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36F60-83FB-4643-B7D2-F169DF4090A4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248400" y="13012862"/>
            <a:ext cx="5791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3106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248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828800" rtl="0" eaLnBrk="1" latinLnBrk="1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7" y="7459966"/>
            <a:ext cx="18287998" cy="1000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latinLnBrk="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r>
              <a:rPr lang="en-US" altLang="ko-KR" sz="4000" kern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2021.  09.  23</a:t>
            </a:r>
            <a:endParaRPr lang="ko-KR" altLang="en-US" sz="4000" kern="0" dirty="0">
              <a:ln w="12700">
                <a:noFill/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>
          <a:xfrm>
            <a:off x="0" y="3707557"/>
            <a:ext cx="18288000" cy="2724856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5600" b="1" kern="0" spc="10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Webpage Figure</a:t>
            </a:r>
            <a:endParaRPr lang="en-US" altLang="ko-KR" sz="5600" b="1" kern="0" spc="10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Y헤드라인M" pitchFamily="18" charset="-127"/>
              <a:ea typeface="HY헤드라인M" pitchFamily="18" charset="-127"/>
              <a:cs typeface="+mj-cs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5600" b="1" kern="0" spc="10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부제목</a:t>
            </a:r>
          </a:p>
        </p:txBody>
      </p:sp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8274731" y="8859891"/>
            <a:ext cx="172354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ko-KR" altLang="en-US" sz="4000">
                <a:latin typeface="HY헤드라인M" pitchFamily="18" charset="-127"/>
                <a:ea typeface="HY헤드라인M" pitchFamily="18" charset="-127"/>
              </a:rPr>
              <a:t>심철동</a:t>
            </a:r>
            <a:endParaRPr lang="en-US" altLang="ko-KR" sz="4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0" y="-1358"/>
            <a:ext cx="18281948" cy="1241376"/>
          </a:xfrm>
          <a:prstGeom prst="rect">
            <a:avLst/>
          </a:prstGeom>
          <a:solidFill>
            <a:srgbClr val="002060">
              <a:alpha val="9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2880" tIns="91440" rIns="18288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1828800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3600">
              <a:solidFill>
                <a:srgbClr val="002060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90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D94DA3-C306-4E39-B8BC-9650ACB1E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53B3B9E-B8D7-48BD-98C1-CBE1373D8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5C1038F-0450-4645-B397-3799ACE291B5}"/>
              </a:ext>
            </a:extLst>
          </p:cNvPr>
          <p:cNvGrpSpPr/>
          <p:nvPr/>
        </p:nvGrpSpPr>
        <p:grpSpPr>
          <a:xfrm>
            <a:off x="679753" y="1201605"/>
            <a:ext cx="4879001" cy="3970746"/>
            <a:chOff x="1216999" y="1085213"/>
            <a:chExt cx="4879001" cy="397074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A183F6F-C997-4AA1-8722-5A898CDA5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722" t="3403" b="2844"/>
            <a:stretch/>
          </p:blipFill>
          <p:spPr>
            <a:xfrm>
              <a:off x="1231957" y="1085213"/>
              <a:ext cx="2723964" cy="226012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E585659-DD97-4FE1-975F-1BD63B779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6999" y="3355675"/>
              <a:ext cx="4879001" cy="17002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DA8425A-783A-4E89-9827-CE877D144D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0248" b="34525"/>
            <a:stretch/>
          </p:blipFill>
          <p:spPr>
            <a:xfrm>
              <a:off x="3955921" y="1085213"/>
              <a:ext cx="2140079" cy="170028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2512998-DD45-47D3-ABDC-AD681CAC6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5921" y="2764696"/>
              <a:ext cx="2140079" cy="1130199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21043AE-2791-47CB-B756-864247824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859" y="5845801"/>
            <a:ext cx="2760763" cy="2411083"/>
          </a:xfrm>
          <a:prstGeom prst="rect">
            <a:avLst/>
          </a:prstGeom>
        </p:spPr>
      </p:pic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008EF6DE-93BE-45E1-A3BA-6B411F34B9B3}"/>
              </a:ext>
            </a:extLst>
          </p:cNvPr>
          <p:cNvGrpSpPr/>
          <p:nvPr/>
        </p:nvGrpSpPr>
        <p:grpSpPr>
          <a:xfrm>
            <a:off x="620924" y="9236783"/>
            <a:ext cx="8421674" cy="3641152"/>
            <a:chOff x="1043100" y="8380308"/>
            <a:chExt cx="8421674" cy="3641152"/>
          </a:xfrm>
        </p:grpSpPr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8E0AEC0E-01D7-4EDA-8124-9819EB12F429}"/>
                </a:ext>
              </a:extLst>
            </p:cNvPr>
            <p:cNvSpPr/>
            <p:nvPr/>
          </p:nvSpPr>
          <p:spPr>
            <a:xfrm>
              <a:off x="1486744" y="11752926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5" name="화살표: 원형 134">
              <a:extLst>
                <a:ext uri="{FF2B5EF4-FFF2-40B4-BE49-F238E27FC236}">
                  <a16:creationId xmlns:a16="http://schemas.microsoft.com/office/drawing/2014/main" id="{4DB9C270-6EF6-431D-BC11-CB10BB8C34C3}"/>
                </a:ext>
              </a:extLst>
            </p:cNvPr>
            <p:cNvSpPr/>
            <p:nvPr/>
          </p:nvSpPr>
          <p:spPr>
            <a:xfrm rot="4621668" flipH="1">
              <a:off x="1513247" y="10977389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6" name="화살표: 오른쪽 135">
              <a:extLst>
                <a:ext uri="{FF2B5EF4-FFF2-40B4-BE49-F238E27FC236}">
                  <a16:creationId xmlns:a16="http://schemas.microsoft.com/office/drawing/2014/main" id="{0FD45CE8-E795-412B-97AE-9B039CB726E5}"/>
                </a:ext>
              </a:extLst>
            </p:cNvPr>
            <p:cNvSpPr/>
            <p:nvPr/>
          </p:nvSpPr>
          <p:spPr>
            <a:xfrm>
              <a:off x="1043100" y="11693032"/>
              <a:ext cx="443644" cy="281644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4621978F-FED2-4892-A70C-83C20907D74D}"/>
                </a:ext>
              </a:extLst>
            </p:cNvPr>
            <p:cNvSpPr/>
            <p:nvPr/>
          </p:nvSpPr>
          <p:spPr>
            <a:xfrm>
              <a:off x="2229131" y="11693032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49854043-B77B-46D1-A27A-8552770C2566}"/>
                </a:ext>
              </a:extLst>
            </p:cNvPr>
            <p:cNvSpPr txBox="1"/>
            <p:nvPr/>
          </p:nvSpPr>
          <p:spPr>
            <a:xfrm>
              <a:off x="1076611" y="11759362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Req’s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35A1B16A-9A8B-4AAB-BA58-650A013DCBD1}"/>
                </a:ext>
              </a:extLst>
            </p:cNvPr>
            <p:cNvSpPr txBox="1"/>
            <p:nvPr/>
          </p:nvSpPr>
          <p:spPr>
            <a:xfrm>
              <a:off x="1551262" y="11763036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Design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C04C1826-1662-48F5-9257-383BD98308E5}"/>
                </a:ext>
              </a:extLst>
            </p:cNvPr>
            <p:cNvSpPr txBox="1"/>
            <p:nvPr/>
          </p:nvSpPr>
          <p:spPr>
            <a:xfrm>
              <a:off x="2371001" y="11755688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Deploy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2949184B-E7B2-48BB-BEE3-107A64E6ECA6}"/>
                </a:ext>
              </a:extLst>
            </p:cNvPr>
            <p:cNvSpPr txBox="1"/>
            <p:nvPr/>
          </p:nvSpPr>
          <p:spPr>
            <a:xfrm rot="5400000">
              <a:off x="2062108" y="11394405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1DBDBE35-808C-4C25-965C-97D61E24EA57}"/>
                </a:ext>
              </a:extLst>
            </p:cNvPr>
            <p:cNvSpPr/>
            <p:nvPr/>
          </p:nvSpPr>
          <p:spPr>
            <a:xfrm rot="15115221" flipH="1">
              <a:off x="1433444" y="11120947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995ED12-5B49-4BFF-A76F-B3B91C74306D}"/>
                </a:ext>
              </a:extLst>
            </p:cNvPr>
            <p:cNvSpPr txBox="1"/>
            <p:nvPr/>
          </p:nvSpPr>
          <p:spPr>
            <a:xfrm rot="16200000">
              <a:off x="1457119" y="11369679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ABA6B8EF-E297-440E-B7A5-14F1039AD53B}"/>
                </a:ext>
              </a:extLst>
            </p:cNvPr>
            <p:cNvSpPr/>
            <p:nvPr/>
          </p:nvSpPr>
          <p:spPr>
            <a:xfrm>
              <a:off x="4065015" y="11703585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5" name="화살표: 원형 124">
              <a:extLst>
                <a:ext uri="{FF2B5EF4-FFF2-40B4-BE49-F238E27FC236}">
                  <a16:creationId xmlns:a16="http://schemas.microsoft.com/office/drawing/2014/main" id="{B8330A3B-346B-49EB-B487-21E66FB0D64C}"/>
                </a:ext>
              </a:extLst>
            </p:cNvPr>
            <p:cNvSpPr/>
            <p:nvPr/>
          </p:nvSpPr>
          <p:spPr>
            <a:xfrm rot="4621668" flipH="1">
              <a:off x="4099365" y="10698463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6" name="화살표: 오른쪽 125">
              <a:extLst>
                <a:ext uri="{FF2B5EF4-FFF2-40B4-BE49-F238E27FC236}">
                  <a16:creationId xmlns:a16="http://schemas.microsoft.com/office/drawing/2014/main" id="{0FFAA082-AA01-4D2B-8B83-3262FBA8D6EE}"/>
                </a:ext>
              </a:extLst>
            </p:cNvPr>
            <p:cNvSpPr/>
            <p:nvPr/>
          </p:nvSpPr>
          <p:spPr>
            <a:xfrm>
              <a:off x="3490037" y="11625960"/>
              <a:ext cx="574978" cy="365020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48D1DDD7-4911-4764-BA66-C82221921686}"/>
                </a:ext>
              </a:extLst>
            </p:cNvPr>
            <p:cNvSpPr/>
            <p:nvPr/>
          </p:nvSpPr>
          <p:spPr>
            <a:xfrm>
              <a:off x="5027174" y="11625960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71F0F81-0B2C-444C-BE9E-612F82BFFF78}"/>
                </a:ext>
              </a:extLst>
            </p:cNvPr>
            <p:cNvSpPr txBox="1"/>
            <p:nvPr/>
          </p:nvSpPr>
          <p:spPr>
            <a:xfrm>
              <a:off x="3533469" y="11711927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Req’s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449CC03-8CE2-4DC6-9B79-A050D8423E78}"/>
                </a:ext>
              </a:extLst>
            </p:cNvPr>
            <p:cNvSpPr txBox="1"/>
            <p:nvPr/>
          </p:nvSpPr>
          <p:spPr>
            <a:xfrm>
              <a:off x="4148632" y="11716689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Design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1771833D-5C53-4D2E-8A23-77E4FA30F364}"/>
                </a:ext>
              </a:extLst>
            </p:cNvPr>
            <p:cNvSpPr txBox="1"/>
            <p:nvPr/>
          </p:nvSpPr>
          <p:spPr>
            <a:xfrm>
              <a:off x="5211043" y="11707165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Deploy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42A4682-6E20-44CE-8F21-0C46462D3339}"/>
                </a:ext>
              </a:extLst>
            </p:cNvPr>
            <p:cNvSpPr txBox="1"/>
            <p:nvPr/>
          </p:nvSpPr>
          <p:spPr>
            <a:xfrm rot="5400000">
              <a:off x="4810707" y="11238930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645F7CF5-5E84-4799-9FDE-3090A2C021C1}"/>
                </a:ext>
              </a:extLst>
            </p:cNvPr>
            <p:cNvSpPr/>
            <p:nvPr/>
          </p:nvSpPr>
          <p:spPr>
            <a:xfrm rot="15115221" flipH="1">
              <a:off x="3995937" y="10884519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4DCFE89-2E4D-4164-8E3B-73D720B3EC42}"/>
                </a:ext>
              </a:extLst>
            </p:cNvPr>
            <p:cNvSpPr txBox="1"/>
            <p:nvPr/>
          </p:nvSpPr>
          <p:spPr>
            <a:xfrm rot="16200000">
              <a:off x="4026620" y="11206884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92DFF0F9-E486-4363-9E9C-DC3C4CA76D3F}"/>
                </a:ext>
              </a:extLst>
            </p:cNvPr>
            <p:cNvSpPr/>
            <p:nvPr/>
          </p:nvSpPr>
          <p:spPr>
            <a:xfrm>
              <a:off x="7212444" y="11646066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5" name="화살표: 원형 114">
              <a:extLst>
                <a:ext uri="{FF2B5EF4-FFF2-40B4-BE49-F238E27FC236}">
                  <a16:creationId xmlns:a16="http://schemas.microsoft.com/office/drawing/2014/main" id="{912F0FCA-C86E-4804-BFE7-8FB618D5E149}"/>
                </a:ext>
              </a:extLst>
            </p:cNvPr>
            <p:cNvSpPr/>
            <p:nvPr/>
          </p:nvSpPr>
          <p:spPr>
            <a:xfrm rot="4621668" flipH="1">
              <a:off x="7257312" y="10333182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6" name="화살표: 오른쪽 115">
              <a:extLst>
                <a:ext uri="{FF2B5EF4-FFF2-40B4-BE49-F238E27FC236}">
                  <a16:creationId xmlns:a16="http://schemas.microsoft.com/office/drawing/2014/main" id="{199AFD00-87BF-449F-A5B1-A0A9D3AA1664}"/>
                </a:ext>
              </a:extLst>
            </p:cNvPr>
            <p:cNvSpPr/>
            <p:nvPr/>
          </p:nvSpPr>
          <p:spPr>
            <a:xfrm>
              <a:off x="6461411" y="11544673"/>
              <a:ext cx="751033" cy="476787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BCB7B6D1-C041-40D0-A78A-A7F303E0EDAF}"/>
                </a:ext>
              </a:extLst>
            </p:cNvPr>
            <p:cNvSpPr/>
            <p:nvPr/>
          </p:nvSpPr>
          <p:spPr>
            <a:xfrm>
              <a:off x="8469210" y="11544673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30CE166-B9F6-4D86-9712-D887592980EB}"/>
                </a:ext>
              </a:extLst>
            </p:cNvPr>
            <p:cNvSpPr txBox="1"/>
            <p:nvPr/>
          </p:nvSpPr>
          <p:spPr>
            <a:xfrm>
              <a:off x="6518142" y="11656963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Req’s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7EC8B0C-AEAD-4AD5-A8C5-30379917D1E9}"/>
                </a:ext>
              </a:extLst>
            </p:cNvPr>
            <p:cNvSpPr txBox="1"/>
            <p:nvPr/>
          </p:nvSpPr>
          <p:spPr>
            <a:xfrm>
              <a:off x="7321664" y="11663183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Design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43B6949-68B5-4BBA-A22A-8F934FCEAAFC}"/>
                </a:ext>
              </a:extLst>
            </p:cNvPr>
            <p:cNvSpPr txBox="1"/>
            <p:nvPr/>
          </p:nvSpPr>
          <p:spPr>
            <a:xfrm>
              <a:off x="8709379" y="11650743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Deploy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2D95EC8-4169-4358-940C-7B9052AAC439}"/>
                </a:ext>
              </a:extLst>
            </p:cNvPr>
            <p:cNvSpPr txBox="1"/>
            <p:nvPr/>
          </p:nvSpPr>
          <p:spPr>
            <a:xfrm rot="5400000">
              <a:off x="8186462" y="11039137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A52924FA-9777-44E9-9C55-5443976E7F21}"/>
                </a:ext>
              </a:extLst>
            </p:cNvPr>
            <p:cNvSpPr/>
            <p:nvPr/>
          </p:nvSpPr>
          <p:spPr>
            <a:xfrm rot="15115221" flipH="1">
              <a:off x="7122215" y="10576207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6AFF6B4-9838-46D2-8783-A3383E17C7D7}"/>
                </a:ext>
              </a:extLst>
            </p:cNvPr>
            <p:cNvSpPr txBox="1"/>
            <p:nvPr/>
          </p:nvSpPr>
          <p:spPr>
            <a:xfrm rot="16200000">
              <a:off x="7162293" y="10997279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12" name="화살표: 오각형 111">
              <a:extLst>
                <a:ext uri="{FF2B5EF4-FFF2-40B4-BE49-F238E27FC236}">
                  <a16:creationId xmlns:a16="http://schemas.microsoft.com/office/drawing/2014/main" id="{96923A47-29B9-43C7-8FD6-BECE73F551F0}"/>
                </a:ext>
              </a:extLst>
            </p:cNvPr>
            <p:cNvSpPr/>
            <p:nvPr/>
          </p:nvSpPr>
          <p:spPr>
            <a:xfrm>
              <a:off x="1048263" y="8380308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C8EEB93-8F7E-453C-9535-3BB2A957607B}"/>
                </a:ext>
              </a:extLst>
            </p:cNvPr>
            <p:cNvSpPr txBox="1"/>
            <p:nvPr/>
          </p:nvSpPr>
          <p:spPr>
            <a:xfrm>
              <a:off x="1043100" y="8424131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0" name="화살표: 오각형 109">
              <a:extLst>
                <a:ext uri="{FF2B5EF4-FFF2-40B4-BE49-F238E27FC236}">
                  <a16:creationId xmlns:a16="http://schemas.microsoft.com/office/drawing/2014/main" id="{103EE3B2-FD47-4C02-9DAA-89A60AF5ECF7}"/>
                </a:ext>
              </a:extLst>
            </p:cNvPr>
            <p:cNvSpPr/>
            <p:nvPr/>
          </p:nvSpPr>
          <p:spPr>
            <a:xfrm>
              <a:off x="2824431" y="8747540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C0CC823-5587-43CD-B7D1-2EAD48D1A5BC}"/>
                </a:ext>
              </a:extLst>
            </p:cNvPr>
            <p:cNvSpPr txBox="1"/>
            <p:nvPr/>
          </p:nvSpPr>
          <p:spPr>
            <a:xfrm>
              <a:off x="2819268" y="8791363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97" name="연결선: 꺾임 96">
              <a:extLst>
                <a:ext uri="{FF2B5EF4-FFF2-40B4-BE49-F238E27FC236}">
                  <a16:creationId xmlns:a16="http://schemas.microsoft.com/office/drawing/2014/main" id="{6C27DD6C-4037-44E8-B6C1-67CD329928E2}"/>
                </a:ext>
              </a:extLst>
            </p:cNvPr>
            <p:cNvCxnSpPr>
              <a:stCxn id="112" idx="3"/>
              <a:endCxn id="110" idx="0"/>
            </p:cNvCxnSpPr>
            <p:nvPr/>
          </p:nvCxnSpPr>
          <p:spPr>
            <a:xfrm>
              <a:off x="2360104" y="8524324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8" name="화살표: 오각형 107">
              <a:extLst>
                <a:ext uri="{FF2B5EF4-FFF2-40B4-BE49-F238E27FC236}">
                  <a16:creationId xmlns:a16="http://schemas.microsoft.com/office/drawing/2014/main" id="{B67C55EB-5995-42BE-911F-6276F68D0854}"/>
                </a:ext>
              </a:extLst>
            </p:cNvPr>
            <p:cNvSpPr/>
            <p:nvPr/>
          </p:nvSpPr>
          <p:spPr>
            <a:xfrm>
              <a:off x="4600599" y="9114772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6A50DAD-35A6-4562-952F-4340EF713351}"/>
                </a:ext>
              </a:extLst>
            </p:cNvPr>
            <p:cNvSpPr txBox="1"/>
            <p:nvPr/>
          </p:nvSpPr>
          <p:spPr>
            <a:xfrm>
              <a:off x="4595436" y="9158595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6" name="화살표: 오각형 105">
              <a:extLst>
                <a:ext uri="{FF2B5EF4-FFF2-40B4-BE49-F238E27FC236}">
                  <a16:creationId xmlns:a16="http://schemas.microsoft.com/office/drawing/2014/main" id="{B2087B3C-2530-4C5A-A45C-DE406B7EE710}"/>
                </a:ext>
              </a:extLst>
            </p:cNvPr>
            <p:cNvSpPr/>
            <p:nvPr/>
          </p:nvSpPr>
          <p:spPr>
            <a:xfrm>
              <a:off x="6376767" y="9482004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133C868-E4B5-463D-96C0-A5F66124A442}"/>
                </a:ext>
              </a:extLst>
            </p:cNvPr>
            <p:cNvSpPr txBox="1"/>
            <p:nvPr/>
          </p:nvSpPr>
          <p:spPr>
            <a:xfrm>
              <a:off x="6371604" y="9525827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4" name="화살표: 오각형 103">
              <a:extLst>
                <a:ext uri="{FF2B5EF4-FFF2-40B4-BE49-F238E27FC236}">
                  <a16:creationId xmlns:a16="http://schemas.microsoft.com/office/drawing/2014/main" id="{6C9625F3-D167-4DA0-969E-E0F54DC5E76E}"/>
                </a:ext>
              </a:extLst>
            </p:cNvPr>
            <p:cNvSpPr/>
            <p:nvPr/>
          </p:nvSpPr>
          <p:spPr>
            <a:xfrm>
              <a:off x="8152933" y="9849236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AAD926E-B34A-4040-81E3-B16375C287B6}"/>
                </a:ext>
              </a:extLst>
            </p:cNvPr>
            <p:cNvSpPr txBox="1"/>
            <p:nvPr/>
          </p:nvSpPr>
          <p:spPr>
            <a:xfrm>
              <a:off x="8147770" y="9893059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01" name="연결선: 꺾임 100">
              <a:extLst>
                <a:ext uri="{FF2B5EF4-FFF2-40B4-BE49-F238E27FC236}">
                  <a16:creationId xmlns:a16="http://schemas.microsoft.com/office/drawing/2014/main" id="{72932A1E-E90B-4838-9405-AF553C0A00C4}"/>
                </a:ext>
              </a:extLst>
            </p:cNvPr>
            <p:cNvCxnSpPr>
              <a:cxnSpLocks/>
              <a:stCxn id="110" idx="3"/>
              <a:endCxn id="108" idx="0"/>
            </p:cNvCxnSpPr>
            <p:nvPr/>
          </p:nvCxnSpPr>
          <p:spPr>
            <a:xfrm>
              <a:off x="4136272" y="889155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2" name="연결선: 꺾임 101">
              <a:extLst>
                <a:ext uri="{FF2B5EF4-FFF2-40B4-BE49-F238E27FC236}">
                  <a16:creationId xmlns:a16="http://schemas.microsoft.com/office/drawing/2014/main" id="{6DD0D5F9-9026-45A8-8D7F-8A5FB944D43D}"/>
                </a:ext>
              </a:extLst>
            </p:cNvPr>
            <p:cNvCxnSpPr>
              <a:cxnSpLocks/>
              <a:stCxn id="108" idx="3"/>
              <a:endCxn id="106" idx="0"/>
            </p:cNvCxnSpPr>
            <p:nvPr/>
          </p:nvCxnSpPr>
          <p:spPr>
            <a:xfrm>
              <a:off x="5912440" y="9258788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3" name="연결선: 꺾임 102">
              <a:extLst>
                <a:ext uri="{FF2B5EF4-FFF2-40B4-BE49-F238E27FC236}">
                  <a16:creationId xmlns:a16="http://schemas.microsoft.com/office/drawing/2014/main" id="{CF3CD5EC-7FF5-496C-BC00-6455C138345E}"/>
                </a:ext>
              </a:extLst>
            </p:cNvPr>
            <p:cNvCxnSpPr>
              <a:cxnSpLocks/>
              <a:stCxn id="106" idx="3"/>
              <a:endCxn id="104" idx="0"/>
            </p:cNvCxnSpPr>
            <p:nvPr/>
          </p:nvCxnSpPr>
          <p:spPr>
            <a:xfrm>
              <a:off x="7688608" y="9626020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A7B1445B-6B69-4144-B79E-338367357738}"/>
                </a:ext>
              </a:extLst>
            </p:cNvPr>
            <p:cNvSpPr/>
            <p:nvPr/>
          </p:nvSpPr>
          <p:spPr>
            <a:xfrm>
              <a:off x="3037444" y="11736094"/>
              <a:ext cx="199481" cy="188369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98288738-1CB7-471C-BCAB-0C9FEE228157}"/>
                </a:ext>
              </a:extLst>
            </p:cNvPr>
            <p:cNvSpPr/>
            <p:nvPr/>
          </p:nvSpPr>
          <p:spPr>
            <a:xfrm>
              <a:off x="6026806" y="11698299"/>
              <a:ext cx="199481" cy="188369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099BE72-8813-437F-82D7-01F1F4DB63E0}"/>
                </a:ext>
              </a:extLst>
            </p:cNvPr>
            <p:cNvSpPr txBox="1"/>
            <p:nvPr/>
          </p:nvSpPr>
          <p:spPr>
            <a:xfrm>
              <a:off x="1671432" y="11318221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1200" b="1">
                  <a:solidFill>
                    <a:schemeClr val="accent1"/>
                  </a:solidFill>
                </a:rPr>
                <a:t>1</a:t>
              </a:r>
              <a:endParaRPr lang="ko-KR" altLang="en-US" sz="1200" b="1">
                <a:solidFill>
                  <a:schemeClr val="accent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0398C40-89D7-4942-825F-8378CE98E868}"/>
                </a:ext>
              </a:extLst>
            </p:cNvPr>
            <p:cNvSpPr txBox="1"/>
            <p:nvPr/>
          </p:nvSpPr>
          <p:spPr>
            <a:xfrm>
              <a:off x="4309101" y="11140936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1600" b="1">
                  <a:solidFill>
                    <a:schemeClr val="accent1"/>
                  </a:solidFill>
                </a:rPr>
                <a:t>2</a:t>
              </a:r>
              <a:endParaRPr lang="ko-KR" altLang="en-US" sz="1600" b="1">
                <a:solidFill>
                  <a:schemeClr val="accent1"/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AD1E14F-DE7B-43BB-82B6-CD2A165A8D9E}"/>
                </a:ext>
              </a:extLst>
            </p:cNvPr>
            <p:cNvSpPr txBox="1"/>
            <p:nvPr/>
          </p:nvSpPr>
          <p:spPr>
            <a:xfrm>
              <a:off x="7524197" y="10894651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2000" b="1">
                  <a:solidFill>
                    <a:schemeClr val="accent1"/>
                  </a:solidFill>
                </a:rPr>
                <a:t>3</a:t>
              </a:r>
              <a:endParaRPr lang="ko-KR" altLang="en-US" sz="2000" b="1">
                <a:solidFill>
                  <a:schemeClr val="accent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23BC2B9-E3C6-46F9-B739-8F45FB834E6F}"/>
                </a:ext>
              </a:extLst>
            </p:cNvPr>
            <p:cNvSpPr txBox="1"/>
            <p:nvPr/>
          </p:nvSpPr>
          <p:spPr>
            <a:xfrm>
              <a:off x="2756696" y="11157985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Customer</a:t>
              </a:r>
              <a:endParaRPr lang="ko-KR" altLang="en-US" sz="1200" b="1">
                <a:solidFill>
                  <a:srgbClr val="0000FF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3784ED-D846-4308-8B28-BFE53C178656}"/>
                </a:ext>
              </a:extLst>
            </p:cNvPr>
            <p:cNvSpPr txBox="1"/>
            <p:nvPr/>
          </p:nvSpPr>
          <p:spPr>
            <a:xfrm>
              <a:off x="5709492" y="11157985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Customer</a:t>
              </a:r>
              <a:endParaRPr lang="ko-KR" altLang="en-US" sz="1200" b="1">
                <a:solidFill>
                  <a:srgbClr val="0000FF"/>
                </a:solidFill>
              </a:endParaRPr>
            </a:p>
          </p:txBody>
        </p:sp>
        <p:sp>
          <p:nvSpPr>
            <p:cNvPr id="144" name="화살표: 갈매기형 수장 143">
              <a:extLst>
                <a:ext uri="{FF2B5EF4-FFF2-40B4-BE49-F238E27FC236}">
                  <a16:creationId xmlns:a16="http://schemas.microsoft.com/office/drawing/2014/main" id="{E45E9E96-0713-476F-B8F9-F6A1D6F9DC18}"/>
                </a:ext>
              </a:extLst>
            </p:cNvPr>
            <p:cNvSpPr/>
            <p:nvPr/>
          </p:nvSpPr>
          <p:spPr>
            <a:xfrm rot="5400000">
              <a:off x="4949831" y="8210757"/>
              <a:ext cx="636760" cy="3913718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BCFE666-F203-4DB2-8BB8-C9F1FA7F1FE6}"/>
                </a:ext>
              </a:extLst>
            </p:cNvPr>
            <p:cNvSpPr txBox="1"/>
            <p:nvPr/>
          </p:nvSpPr>
          <p:spPr>
            <a:xfrm>
              <a:off x="3203026" y="9956446"/>
              <a:ext cx="403764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3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Agile with V-Model</a:t>
              </a:r>
              <a:endPara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9322962" y="5399592"/>
            <a:ext cx="8605265" cy="3833639"/>
            <a:chOff x="9428735" y="8244061"/>
            <a:chExt cx="8605265" cy="3833639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200" name="그룹 199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47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8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9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0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57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8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9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8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77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9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81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177" idx="3"/>
                  <a:endCxn id="179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82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84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86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88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179" idx="3"/>
                  <a:endCxn id="182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89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182" idx="3"/>
                  <a:endCxn id="184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90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184" idx="3"/>
                  <a:endCxn id="186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91" name="타원 190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202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01" name="그룹 200"/>
          <p:cNvGrpSpPr/>
          <p:nvPr/>
        </p:nvGrpSpPr>
        <p:grpSpPr>
          <a:xfrm>
            <a:off x="9355531" y="9539547"/>
            <a:ext cx="8605265" cy="3833639"/>
            <a:chOff x="9428735" y="8244061"/>
            <a:chExt cx="8605265" cy="3833639"/>
          </a:xfrm>
        </p:grpSpPr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F20AFBD-08AC-43C5-941B-E79AE166FC86}"/>
                </a:ext>
              </a:extLst>
            </p:cNvPr>
            <p:cNvSpPr txBox="1"/>
            <p:nvPr/>
          </p:nvSpPr>
          <p:spPr>
            <a:xfrm>
              <a:off x="13518345" y="9856633"/>
              <a:ext cx="1985493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accent1"/>
                  </a:solidFill>
                  <a:latin typeface="Arial Black" panose="020B0A04020102020204" pitchFamily="34" charset="0"/>
                </a:rPr>
                <a:t>Agile</a:t>
              </a:r>
              <a:endParaRPr lang="ko-KR" altLang="en-US" sz="4800" b="1">
                <a:solidFill>
                  <a:schemeClr val="accent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07" name="자유형: 도형 146">
              <a:extLst>
                <a:ext uri="{FF2B5EF4-FFF2-40B4-BE49-F238E27FC236}">
                  <a16:creationId xmlns:a16="http://schemas.microsoft.com/office/drawing/2014/main" id="{E7C6AD53-B783-4622-A552-2CE8F5EB6771}"/>
                </a:ext>
              </a:extLst>
            </p:cNvPr>
            <p:cNvSpPr/>
            <p:nvPr/>
          </p:nvSpPr>
          <p:spPr>
            <a:xfrm>
              <a:off x="9983688" y="11742924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08" name="화살표: 원형 147">
              <a:extLst>
                <a:ext uri="{FF2B5EF4-FFF2-40B4-BE49-F238E27FC236}">
                  <a16:creationId xmlns:a16="http://schemas.microsoft.com/office/drawing/2014/main" id="{69F9E0A1-727E-4677-BC6B-466EFEF7BF34}"/>
                </a:ext>
              </a:extLst>
            </p:cNvPr>
            <p:cNvSpPr/>
            <p:nvPr/>
          </p:nvSpPr>
          <p:spPr>
            <a:xfrm rot="4621668" flipH="1">
              <a:off x="10010191" y="10967387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09" name="화살표: 오른쪽 148">
              <a:extLst>
                <a:ext uri="{FF2B5EF4-FFF2-40B4-BE49-F238E27FC236}">
                  <a16:creationId xmlns:a16="http://schemas.microsoft.com/office/drawing/2014/main" id="{408B3831-DBAF-4E41-AA4E-F849ECABD041}"/>
                </a:ext>
              </a:extLst>
            </p:cNvPr>
            <p:cNvSpPr/>
            <p:nvPr/>
          </p:nvSpPr>
          <p:spPr>
            <a:xfrm>
              <a:off x="9540044" y="11683030"/>
              <a:ext cx="443644" cy="281644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0" name="자유형: 도형 149">
              <a:extLst>
                <a:ext uri="{FF2B5EF4-FFF2-40B4-BE49-F238E27FC236}">
                  <a16:creationId xmlns:a16="http://schemas.microsoft.com/office/drawing/2014/main" id="{011BB550-6B02-43E5-8440-3C319677BB37}"/>
                </a:ext>
              </a:extLst>
            </p:cNvPr>
            <p:cNvSpPr/>
            <p:nvPr/>
          </p:nvSpPr>
          <p:spPr>
            <a:xfrm>
              <a:off x="10726075" y="11683030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B052C9F6-9D5A-48A7-A4F0-ADE559E7775E}"/>
                </a:ext>
              </a:extLst>
            </p:cNvPr>
            <p:cNvSpPr txBox="1"/>
            <p:nvPr/>
          </p:nvSpPr>
          <p:spPr>
            <a:xfrm>
              <a:off x="9573555" y="11749360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CC8B08A8-1984-42F4-A7B5-D02A4CDF76BD}"/>
                </a:ext>
              </a:extLst>
            </p:cNvPr>
            <p:cNvSpPr txBox="1"/>
            <p:nvPr/>
          </p:nvSpPr>
          <p:spPr>
            <a:xfrm>
              <a:off x="10048206" y="11753034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6913145-C090-49C6-BDAD-1084A27CDE31}"/>
                </a:ext>
              </a:extLst>
            </p:cNvPr>
            <p:cNvSpPr txBox="1"/>
            <p:nvPr/>
          </p:nvSpPr>
          <p:spPr>
            <a:xfrm>
              <a:off x="10867945" y="11745686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559CA376-E381-4B2D-BB79-B056F6495F04}"/>
                </a:ext>
              </a:extLst>
            </p:cNvPr>
            <p:cNvSpPr txBox="1"/>
            <p:nvPr/>
          </p:nvSpPr>
          <p:spPr>
            <a:xfrm rot="5400000">
              <a:off x="10559052" y="11384403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15" name="자유형: 도형 154">
              <a:extLst>
                <a:ext uri="{FF2B5EF4-FFF2-40B4-BE49-F238E27FC236}">
                  <a16:creationId xmlns:a16="http://schemas.microsoft.com/office/drawing/2014/main" id="{E13A7E11-DB72-4AD3-8CB7-447941998AF8}"/>
                </a:ext>
              </a:extLst>
            </p:cNvPr>
            <p:cNvSpPr/>
            <p:nvPr/>
          </p:nvSpPr>
          <p:spPr>
            <a:xfrm rot="15115221" flipH="1">
              <a:off x="9930388" y="11110945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7D8806B5-B77B-4558-82E4-50DC4A712EDE}"/>
                </a:ext>
              </a:extLst>
            </p:cNvPr>
            <p:cNvSpPr txBox="1"/>
            <p:nvPr/>
          </p:nvSpPr>
          <p:spPr>
            <a:xfrm rot="16200000">
              <a:off x="9954063" y="11359677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17" name="자유형: 도형 156">
              <a:extLst>
                <a:ext uri="{FF2B5EF4-FFF2-40B4-BE49-F238E27FC236}">
                  <a16:creationId xmlns:a16="http://schemas.microsoft.com/office/drawing/2014/main" id="{98F91BB1-7222-489D-BFF8-C18D19725A7A}"/>
                </a:ext>
              </a:extLst>
            </p:cNvPr>
            <p:cNvSpPr/>
            <p:nvPr/>
          </p:nvSpPr>
          <p:spPr>
            <a:xfrm>
              <a:off x="12561959" y="11693583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18" name="화살표: 원형 157">
              <a:extLst>
                <a:ext uri="{FF2B5EF4-FFF2-40B4-BE49-F238E27FC236}">
                  <a16:creationId xmlns:a16="http://schemas.microsoft.com/office/drawing/2014/main" id="{599FBD81-4A75-4EF2-B5B9-99F8002F4C5D}"/>
                </a:ext>
              </a:extLst>
            </p:cNvPr>
            <p:cNvSpPr/>
            <p:nvPr/>
          </p:nvSpPr>
          <p:spPr>
            <a:xfrm rot="4621668" flipH="1">
              <a:off x="12596309" y="10688461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19" name="화살표: 오른쪽 158">
              <a:extLst>
                <a:ext uri="{FF2B5EF4-FFF2-40B4-BE49-F238E27FC236}">
                  <a16:creationId xmlns:a16="http://schemas.microsoft.com/office/drawing/2014/main" id="{2ECB25DC-D72E-4A63-93B4-DF3AB79C2905}"/>
                </a:ext>
              </a:extLst>
            </p:cNvPr>
            <p:cNvSpPr/>
            <p:nvPr/>
          </p:nvSpPr>
          <p:spPr>
            <a:xfrm>
              <a:off x="11986981" y="11615958"/>
              <a:ext cx="574978" cy="365020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0" name="자유형: 도형 159">
              <a:extLst>
                <a:ext uri="{FF2B5EF4-FFF2-40B4-BE49-F238E27FC236}">
                  <a16:creationId xmlns:a16="http://schemas.microsoft.com/office/drawing/2014/main" id="{0F68D27B-B069-4545-AF34-EE8017D478C8}"/>
                </a:ext>
              </a:extLst>
            </p:cNvPr>
            <p:cNvSpPr/>
            <p:nvPr/>
          </p:nvSpPr>
          <p:spPr>
            <a:xfrm>
              <a:off x="13524118" y="11615958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CF261614-F3E7-4AD8-9880-E06DBB8AD3CF}"/>
                </a:ext>
              </a:extLst>
            </p:cNvPr>
            <p:cNvSpPr txBox="1"/>
            <p:nvPr/>
          </p:nvSpPr>
          <p:spPr>
            <a:xfrm>
              <a:off x="12030413" y="11701925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53743C6F-2F4E-4BE1-9FAC-0B67373C3619}"/>
                </a:ext>
              </a:extLst>
            </p:cNvPr>
            <p:cNvSpPr txBox="1"/>
            <p:nvPr/>
          </p:nvSpPr>
          <p:spPr>
            <a:xfrm>
              <a:off x="12645576" y="11706687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E6CC453F-B8DE-4922-B6D5-176998660219}"/>
                </a:ext>
              </a:extLst>
            </p:cNvPr>
            <p:cNvSpPr txBox="1"/>
            <p:nvPr/>
          </p:nvSpPr>
          <p:spPr>
            <a:xfrm>
              <a:off x="13707987" y="11697163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67E20F3-AFE1-4567-B420-AA3FC77A0BA1}"/>
                </a:ext>
              </a:extLst>
            </p:cNvPr>
            <p:cNvSpPr txBox="1"/>
            <p:nvPr/>
          </p:nvSpPr>
          <p:spPr>
            <a:xfrm rot="5400000">
              <a:off x="13307651" y="11228928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25" name="자유형: 도형 164">
              <a:extLst>
                <a:ext uri="{FF2B5EF4-FFF2-40B4-BE49-F238E27FC236}">
                  <a16:creationId xmlns:a16="http://schemas.microsoft.com/office/drawing/2014/main" id="{4C52FF44-5246-4388-AC8A-3F28DDF69DE2}"/>
                </a:ext>
              </a:extLst>
            </p:cNvPr>
            <p:cNvSpPr/>
            <p:nvPr/>
          </p:nvSpPr>
          <p:spPr>
            <a:xfrm rot="15115221" flipH="1">
              <a:off x="12492881" y="10874517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87B30BD6-771B-4D3A-8675-962E54FF4450}"/>
                </a:ext>
              </a:extLst>
            </p:cNvPr>
            <p:cNvSpPr txBox="1"/>
            <p:nvPr/>
          </p:nvSpPr>
          <p:spPr>
            <a:xfrm rot="16200000">
              <a:off x="12523564" y="11196882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27" name="자유형: 도형 166">
              <a:extLst>
                <a:ext uri="{FF2B5EF4-FFF2-40B4-BE49-F238E27FC236}">
                  <a16:creationId xmlns:a16="http://schemas.microsoft.com/office/drawing/2014/main" id="{84C662E6-42BC-48FD-A856-44947BF504EC}"/>
                </a:ext>
              </a:extLst>
            </p:cNvPr>
            <p:cNvSpPr/>
            <p:nvPr/>
          </p:nvSpPr>
          <p:spPr>
            <a:xfrm>
              <a:off x="15709388" y="11636064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28" name="화살표: 원형 167">
              <a:extLst>
                <a:ext uri="{FF2B5EF4-FFF2-40B4-BE49-F238E27FC236}">
                  <a16:creationId xmlns:a16="http://schemas.microsoft.com/office/drawing/2014/main" id="{5CC852C3-8BDE-4856-B250-A9659D180971}"/>
                </a:ext>
              </a:extLst>
            </p:cNvPr>
            <p:cNvSpPr/>
            <p:nvPr/>
          </p:nvSpPr>
          <p:spPr>
            <a:xfrm rot="4621668" flipH="1">
              <a:off x="15754256" y="10323180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29" name="화살표: 오른쪽 168">
              <a:extLst>
                <a:ext uri="{FF2B5EF4-FFF2-40B4-BE49-F238E27FC236}">
                  <a16:creationId xmlns:a16="http://schemas.microsoft.com/office/drawing/2014/main" id="{8F786083-1AF6-43D7-A052-61FC537DEF62}"/>
                </a:ext>
              </a:extLst>
            </p:cNvPr>
            <p:cNvSpPr/>
            <p:nvPr/>
          </p:nvSpPr>
          <p:spPr>
            <a:xfrm>
              <a:off x="14958355" y="11534671"/>
              <a:ext cx="751033" cy="476787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0" name="자유형: 도형 169">
              <a:extLst>
                <a:ext uri="{FF2B5EF4-FFF2-40B4-BE49-F238E27FC236}">
                  <a16:creationId xmlns:a16="http://schemas.microsoft.com/office/drawing/2014/main" id="{BEE48FA4-8285-4B60-A65C-F13B7606F436}"/>
                </a:ext>
              </a:extLst>
            </p:cNvPr>
            <p:cNvSpPr/>
            <p:nvPr/>
          </p:nvSpPr>
          <p:spPr>
            <a:xfrm>
              <a:off x="16966154" y="11534671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A69E37EC-95FC-47C4-B324-2007B09F5878}"/>
                </a:ext>
              </a:extLst>
            </p:cNvPr>
            <p:cNvSpPr txBox="1"/>
            <p:nvPr/>
          </p:nvSpPr>
          <p:spPr>
            <a:xfrm>
              <a:off x="15015086" y="11646961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D886B138-91F0-455B-8ACA-55D50CC71057}"/>
                </a:ext>
              </a:extLst>
            </p:cNvPr>
            <p:cNvSpPr txBox="1"/>
            <p:nvPr/>
          </p:nvSpPr>
          <p:spPr>
            <a:xfrm>
              <a:off x="15818608" y="11653181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84490717-075B-48CF-BBED-9236CF5BAD64}"/>
                </a:ext>
              </a:extLst>
            </p:cNvPr>
            <p:cNvSpPr txBox="1"/>
            <p:nvPr/>
          </p:nvSpPr>
          <p:spPr>
            <a:xfrm>
              <a:off x="17206323" y="11640741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22E6616D-9A38-4750-9C38-7C25D9C63677}"/>
                </a:ext>
              </a:extLst>
            </p:cNvPr>
            <p:cNvSpPr txBox="1"/>
            <p:nvPr/>
          </p:nvSpPr>
          <p:spPr>
            <a:xfrm rot="5400000">
              <a:off x="16683406" y="11029135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35" name="자유형: 도형 174">
              <a:extLst>
                <a:ext uri="{FF2B5EF4-FFF2-40B4-BE49-F238E27FC236}">
                  <a16:creationId xmlns:a16="http://schemas.microsoft.com/office/drawing/2014/main" id="{61891A02-F7E5-467E-9E42-EAB492B3BE47}"/>
                </a:ext>
              </a:extLst>
            </p:cNvPr>
            <p:cNvSpPr/>
            <p:nvPr/>
          </p:nvSpPr>
          <p:spPr>
            <a:xfrm rot="15115221" flipH="1">
              <a:off x="15619159" y="10566205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CF5561EA-2F43-4E8F-B377-AFB40F744751}"/>
                </a:ext>
              </a:extLst>
            </p:cNvPr>
            <p:cNvSpPr txBox="1"/>
            <p:nvPr/>
          </p:nvSpPr>
          <p:spPr>
            <a:xfrm rot="16200000">
              <a:off x="15659237" y="10987277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37" name="화살표: 오각형 176">
              <a:extLst>
                <a:ext uri="{FF2B5EF4-FFF2-40B4-BE49-F238E27FC236}">
                  <a16:creationId xmlns:a16="http://schemas.microsoft.com/office/drawing/2014/main" id="{EE3D8BBF-A91C-4446-8348-CC7DE7CCAB40}"/>
                </a:ext>
              </a:extLst>
            </p:cNvPr>
            <p:cNvSpPr/>
            <p:nvPr/>
          </p:nvSpPr>
          <p:spPr>
            <a:xfrm>
              <a:off x="9545207" y="8370306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1D53E385-8BCB-4461-821A-9EDE1482340E}"/>
                </a:ext>
              </a:extLst>
            </p:cNvPr>
            <p:cNvSpPr txBox="1"/>
            <p:nvPr/>
          </p:nvSpPr>
          <p:spPr>
            <a:xfrm>
              <a:off x="9540044" y="8391269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9" name="화살표: 오각형 178">
              <a:extLst>
                <a:ext uri="{FF2B5EF4-FFF2-40B4-BE49-F238E27FC236}">
                  <a16:creationId xmlns:a16="http://schemas.microsoft.com/office/drawing/2014/main" id="{816A57A6-2558-4A4E-BF00-7609559761AE}"/>
                </a:ext>
              </a:extLst>
            </p:cNvPr>
            <p:cNvSpPr/>
            <p:nvPr/>
          </p:nvSpPr>
          <p:spPr>
            <a:xfrm>
              <a:off x="11321375" y="8737538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4823281-3FBC-48CD-92AF-81B85887C81F}"/>
                </a:ext>
              </a:extLst>
            </p:cNvPr>
            <p:cNvSpPr txBox="1"/>
            <p:nvPr/>
          </p:nvSpPr>
          <p:spPr>
            <a:xfrm>
              <a:off x="11316212" y="8766121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41" name="연결선: 꺾임 180">
              <a:extLst>
                <a:ext uri="{FF2B5EF4-FFF2-40B4-BE49-F238E27FC236}">
                  <a16:creationId xmlns:a16="http://schemas.microsoft.com/office/drawing/2014/main" id="{FE0E0823-896C-4B77-89C5-E62B23AA4D2C}"/>
                </a:ext>
              </a:extLst>
            </p:cNvPr>
            <p:cNvCxnSpPr>
              <a:stCxn id="237" idx="3"/>
              <a:endCxn id="239" idx="0"/>
            </p:cNvCxnSpPr>
            <p:nvPr/>
          </p:nvCxnSpPr>
          <p:spPr>
            <a:xfrm>
              <a:off x="10857048" y="8514322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2" name="화살표: 오각형 181">
              <a:extLst>
                <a:ext uri="{FF2B5EF4-FFF2-40B4-BE49-F238E27FC236}">
                  <a16:creationId xmlns:a16="http://schemas.microsoft.com/office/drawing/2014/main" id="{DD470C97-807A-4DAD-9E2F-CCF741E836CE}"/>
                </a:ext>
              </a:extLst>
            </p:cNvPr>
            <p:cNvSpPr/>
            <p:nvPr/>
          </p:nvSpPr>
          <p:spPr>
            <a:xfrm>
              <a:off x="13097543" y="9104770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BF5281F8-EFAA-43A5-8D39-778BCB2FC1A3}"/>
                </a:ext>
              </a:extLst>
            </p:cNvPr>
            <p:cNvSpPr txBox="1"/>
            <p:nvPr/>
          </p:nvSpPr>
          <p:spPr>
            <a:xfrm>
              <a:off x="13092380" y="9133353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44" name="화살표: 오각형 183">
              <a:extLst>
                <a:ext uri="{FF2B5EF4-FFF2-40B4-BE49-F238E27FC236}">
                  <a16:creationId xmlns:a16="http://schemas.microsoft.com/office/drawing/2014/main" id="{EE466877-7941-462F-AA60-E00F9311CA58}"/>
                </a:ext>
              </a:extLst>
            </p:cNvPr>
            <p:cNvSpPr/>
            <p:nvPr/>
          </p:nvSpPr>
          <p:spPr>
            <a:xfrm>
              <a:off x="14873711" y="9472002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1CF4CC1A-BBCF-4844-A75B-6AC6D042F11A}"/>
                </a:ext>
              </a:extLst>
            </p:cNvPr>
            <p:cNvSpPr txBox="1"/>
            <p:nvPr/>
          </p:nvSpPr>
          <p:spPr>
            <a:xfrm>
              <a:off x="14868548" y="9500585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46" name="화살표: 오각형 185">
              <a:extLst>
                <a:ext uri="{FF2B5EF4-FFF2-40B4-BE49-F238E27FC236}">
                  <a16:creationId xmlns:a16="http://schemas.microsoft.com/office/drawing/2014/main" id="{0177099B-2186-439F-AC8A-9EE16A80AD98}"/>
                </a:ext>
              </a:extLst>
            </p:cNvPr>
            <p:cNvSpPr/>
            <p:nvPr/>
          </p:nvSpPr>
          <p:spPr>
            <a:xfrm>
              <a:off x="16649877" y="9839234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3B6B9948-06C2-4D87-BE43-D791BC443119}"/>
                </a:ext>
              </a:extLst>
            </p:cNvPr>
            <p:cNvSpPr txBox="1"/>
            <p:nvPr/>
          </p:nvSpPr>
          <p:spPr>
            <a:xfrm>
              <a:off x="16644714" y="9867817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48" name="연결선: 꺾임 187">
              <a:extLst>
                <a:ext uri="{FF2B5EF4-FFF2-40B4-BE49-F238E27FC236}">
                  <a16:creationId xmlns:a16="http://schemas.microsoft.com/office/drawing/2014/main" id="{9D92CF44-4604-4467-B56F-0CE46430D54A}"/>
                </a:ext>
              </a:extLst>
            </p:cNvPr>
            <p:cNvCxnSpPr>
              <a:cxnSpLocks/>
              <a:stCxn id="239" idx="3"/>
              <a:endCxn id="242" idx="0"/>
            </p:cNvCxnSpPr>
            <p:nvPr/>
          </p:nvCxnSpPr>
          <p:spPr>
            <a:xfrm>
              <a:off x="12633216" y="8881554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9" name="연결선: 꺾임 188">
              <a:extLst>
                <a:ext uri="{FF2B5EF4-FFF2-40B4-BE49-F238E27FC236}">
                  <a16:creationId xmlns:a16="http://schemas.microsoft.com/office/drawing/2014/main" id="{85BE5CE6-519F-4AF5-A2C1-B4DB0B15112C}"/>
                </a:ext>
              </a:extLst>
            </p:cNvPr>
            <p:cNvCxnSpPr>
              <a:cxnSpLocks/>
              <a:stCxn id="242" idx="3"/>
              <a:endCxn id="244" idx="0"/>
            </p:cNvCxnSpPr>
            <p:nvPr/>
          </p:nvCxnSpPr>
          <p:spPr>
            <a:xfrm>
              <a:off x="14409384" y="924878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0" name="연결선: 꺾임 189">
              <a:extLst>
                <a:ext uri="{FF2B5EF4-FFF2-40B4-BE49-F238E27FC236}">
                  <a16:creationId xmlns:a16="http://schemas.microsoft.com/office/drawing/2014/main" id="{91A9FDDC-2C2B-495F-B7D2-D0C58A86EBF2}"/>
                </a:ext>
              </a:extLst>
            </p:cNvPr>
            <p:cNvCxnSpPr>
              <a:cxnSpLocks/>
              <a:stCxn id="244" idx="3"/>
              <a:endCxn id="246" idx="0"/>
            </p:cNvCxnSpPr>
            <p:nvPr/>
          </p:nvCxnSpPr>
          <p:spPr>
            <a:xfrm>
              <a:off x="16185552" y="9616018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0BE249C5-6235-4FA7-BE8C-CA8708C2A179}"/>
                </a:ext>
              </a:extLst>
            </p:cNvPr>
            <p:cNvSpPr/>
            <p:nvPr/>
          </p:nvSpPr>
          <p:spPr>
            <a:xfrm>
              <a:off x="11534388" y="11726092"/>
              <a:ext cx="199481" cy="18836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870A7C94-8F1C-412C-841D-3A5B7A0F003F}"/>
                </a:ext>
              </a:extLst>
            </p:cNvPr>
            <p:cNvSpPr/>
            <p:nvPr/>
          </p:nvSpPr>
          <p:spPr>
            <a:xfrm>
              <a:off x="14523750" y="11688297"/>
              <a:ext cx="199481" cy="18836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A6A6B9DF-2930-41E6-8D56-6E21E28923E8}"/>
                </a:ext>
              </a:extLst>
            </p:cNvPr>
            <p:cNvSpPr txBox="1"/>
            <p:nvPr/>
          </p:nvSpPr>
          <p:spPr>
            <a:xfrm>
              <a:off x="10168376" y="11308219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1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B64FFD26-003E-4B13-AF4F-6EF14B2FC17E}"/>
                </a:ext>
              </a:extLst>
            </p:cNvPr>
            <p:cNvSpPr txBox="1"/>
            <p:nvPr/>
          </p:nvSpPr>
          <p:spPr>
            <a:xfrm>
              <a:off x="12806045" y="11130934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1600" b="1">
                  <a:solidFill>
                    <a:schemeClr val="tx2"/>
                  </a:solidFill>
                </a:rPr>
                <a:t>2</a:t>
              </a:r>
              <a:endParaRPr lang="ko-KR" altLang="en-US" sz="1600" b="1">
                <a:solidFill>
                  <a:schemeClr val="tx2"/>
                </a:solidFill>
              </a:endParaRP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3D6DCA94-332C-4607-BA15-3DCDFF2BCB0B}"/>
                </a:ext>
              </a:extLst>
            </p:cNvPr>
            <p:cNvSpPr txBox="1"/>
            <p:nvPr/>
          </p:nvSpPr>
          <p:spPr>
            <a:xfrm>
              <a:off x="16021141" y="10884649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2000" b="1">
                  <a:solidFill>
                    <a:schemeClr val="tx2"/>
                  </a:solidFill>
                </a:rPr>
                <a:t>3</a:t>
              </a:r>
              <a:endParaRPr lang="ko-KR" altLang="en-US" sz="2000" b="1">
                <a:solidFill>
                  <a:schemeClr val="tx2"/>
                </a:solidFill>
              </a:endParaRP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8FBFCEB4-F15D-410D-896D-0D224C2157B8}"/>
                </a:ext>
              </a:extLst>
            </p:cNvPr>
            <p:cNvSpPr txBox="1"/>
            <p:nvPr/>
          </p:nvSpPr>
          <p:spPr>
            <a:xfrm>
              <a:off x="11253640" y="11147983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Customer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9F2E3D22-C96B-4803-B34A-230814E1ECEA}"/>
                </a:ext>
              </a:extLst>
            </p:cNvPr>
            <p:cNvSpPr txBox="1"/>
            <p:nvPr/>
          </p:nvSpPr>
          <p:spPr>
            <a:xfrm>
              <a:off x="14206436" y="11147983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Customer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FF1574FD-3BAC-4ED5-8A76-05D2EC73D046}"/>
                </a:ext>
              </a:extLst>
            </p:cNvPr>
            <p:cNvSpPr txBox="1"/>
            <p:nvPr/>
          </p:nvSpPr>
          <p:spPr>
            <a:xfrm>
              <a:off x="10069500" y="9856633"/>
              <a:ext cx="277249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accent1"/>
                  </a:solidFill>
                  <a:latin typeface="Arial Black" panose="020B0A04020102020204" pitchFamily="34" charset="0"/>
                </a:rPr>
                <a:t>V-Model</a:t>
              </a:r>
              <a:endParaRPr lang="ko-KR" altLang="en-US" sz="4800" b="1">
                <a:solidFill>
                  <a:schemeClr val="accent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59" name="더하기 기호 201">
              <a:extLst>
                <a:ext uri="{FF2B5EF4-FFF2-40B4-BE49-F238E27FC236}">
                  <a16:creationId xmlns:a16="http://schemas.microsoft.com/office/drawing/2014/main" id="{7652A890-0DF6-415B-A45B-6C825049B258}"/>
                </a:ext>
              </a:extLst>
            </p:cNvPr>
            <p:cNvSpPr/>
            <p:nvPr/>
          </p:nvSpPr>
          <p:spPr>
            <a:xfrm>
              <a:off x="12787157" y="9856634"/>
              <a:ext cx="786028" cy="738663"/>
            </a:xfrm>
            <a:prstGeom prst="mathPlu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6704" y="5418692"/>
            <a:ext cx="4864965" cy="3782556"/>
          </a:xfrm>
          <a:prstGeom prst="rect">
            <a:avLst/>
          </a:prstGeom>
        </p:spPr>
      </p:pic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97266894-E46E-48CB-A933-ECBB1B0659BF}"/>
              </a:ext>
            </a:extLst>
          </p:cNvPr>
          <p:cNvGrpSpPr/>
          <p:nvPr/>
        </p:nvGrpSpPr>
        <p:grpSpPr>
          <a:xfrm>
            <a:off x="5763332" y="1331043"/>
            <a:ext cx="4879001" cy="3759072"/>
            <a:chOff x="3000371" y="783289"/>
            <a:chExt cx="4879001" cy="3759072"/>
          </a:xfrm>
        </p:grpSpPr>
        <p:grpSp>
          <p:nvGrpSpPr>
            <p:cNvPr id="260" name="그룹 259">
              <a:extLst>
                <a:ext uri="{FF2B5EF4-FFF2-40B4-BE49-F238E27FC236}">
                  <a16:creationId xmlns:a16="http://schemas.microsoft.com/office/drawing/2014/main" id="{21894AFA-5A0F-42C2-8EB7-43BC7D7D5E6C}"/>
                </a:ext>
              </a:extLst>
            </p:cNvPr>
            <p:cNvGrpSpPr/>
            <p:nvPr/>
          </p:nvGrpSpPr>
          <p:grpSpPr>
            <a:xfrm>
              <a:off x="3000371" y="783289"/>
              <a:ext cx="4879000" cy="3759072"/>
              <a:chOff x="1231957" y="1085213"/>
              <a:chExt cx="4879000" cy="3759072"/>
            </a:xfrm>
          </p:grpSpPr>
          <p:pic>
            <p:nvPicPr>
              <p:cNvPr id="262" name="그림 261">
                <a:extLst>
                  <a:ext uri="{FF2B5EF4-FFF2-40B4-BE49-F238E27FC236}">
                    <a16:creationId xmlns:a16="http://schemas.microsoft.com/office/drawing/2014/main" id="{764875CF-84BB-4485-9A01-E0188631B7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722" t="3403" b="2844"/>
              <a:stretch/>
            </p:blipFill>
            <p:spPr>
              <a:xfrm>
                <a:off x="1231957" y="1085213"/>
                <a:ext cx="2723964" cy="2260120"/>
              </a:xfrm>
              <a:prstGeom prst="rect">
                <a:avLst/>
              </a:prstGeom>
            </p:spPr>
          </p:pic>
          <p:pic>
            <p:nvPicPr>
              <p:cNvPr id="263" name="그림 262">
                <a:extLst>
                  <a:ext uri="{FF2B5EF4-FFF2-40B4-BE49-F238E27FC236}">
                    <a16:creationId xmlns:a16="http://schemas.microsoft.com/office/drawing/2014/main" id="{8DBD9F2E-282C-45DE-98C9-DD8BA65E47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975" t="32978"/>
              <a:stretch/>
            </p:blipFill>
            <p:spPr>
              <a:xfrm>
                <a:off x="1231957" y="3345333"/>
                <a:ext cx="4879000" cy="1498952"/>
              </a:xfrm>
              <a:prstGeom prst="rect">
                <a:avLst/>
              </a:prstGeom>
            </p:spPr>
          </p:pic>
        </p:grpSp>
        <p:pic>
          <p:nvPicPr>
            <p:cNvPr id="261" name="그림 260">
              <a:extLst>
                <a:ext uri="{FF2B5EF4-FFF2-40B4-BE49-F238E27FC236}">
                  <a16:creationId xmlns:a16="http://schemas.microsoft.com/office/drawing/2014/main" id="{796F7937-B49B-405C-9033-DDBC54950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01045" y="783289"/>
              <a:ext cx="2178327" cy="2260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2939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2BF891-C847-4AF0-B869-9F9685FA7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09" y="1601094"/>
            <a:ext cx="6048375" cy="418147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8A3661C-564F-4C70-A242-3811F68D1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61E8B87-411B-4492-993A-FA8F9AA27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1" name="그림 130">
            <a:extLst>
              <a:ext uri="{FF2B5EF4-FFF2-40B4-BE49-F238E27FC236}">
                <a16:creationId xmlns:a16="http://schemas.microsoft.com/office/drawing/2014/main" id="{CE8AC4B8-E05B-4772-89D8-D88003B20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352" y="10443495"/>
            <a:ext cx="4953000" cy="3086100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985DB112-84A9-42A5-976F-6EA0CCAF5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253" y="5380918"/>
            <a:ext cx="4895850" cy="3276600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F4D83EE9-AA16-4F81-9E9A-EFA4D734C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0901" y="1236263"/>
            <a:ext cx="10420350" cy="4105275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A623F9F5-5E64-48DD-811E-63BB6BA32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72173" y="9818321"/>
            <a:ext cx="5810250" cy="3933825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C1653B3C-1650-4441-8576-C242150B2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69274" y="5630429"/>
            <a:ext cx="61817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2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58B54B-CB1A-46B1-AAC3-59364A5B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2732D0E-2FE8-4154-8A8F-07EB1BA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AE5157-A14D-412B-8496-692A599AE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510" y="7149244"/>
            <a:ext cx="4152900" cy="25336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8C2640-0EAB-427A-B29A-92FD2F8F5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8798" y="7535286"/>
            <a:ext cx="2505075" cy="1600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DF705E-492B-4299-9221-968B6BC7B1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032" y="9792233"/>
            <a:ext cx="4044384" cy="307315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927976" y="1979365"/>
            <a:ext cx="8605265" cy="3833639"/>
            <a:chOff x="9428735" y="8244061"/>
            <a:chExt cx="8605265" cy="383363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5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23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25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7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8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33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35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43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45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7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49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45" idx="3"/>
                  <a:endCxn id="47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50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52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54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56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47" idx="3"/>
                  <a:endCxn id="50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57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50" idx="3"/>
                  <a:endCxn id="52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58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52" idx="3"/>
                  <a:endCxn id="54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13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8523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/>
          <p:cNvGrpSpPr/>
          <p:nvPr/>
        </p:nvGrpSpPr>
        <p:grpSpPr>
          <a:xfrm>
            <a:off x="8927976" y="1979365"/>
            <a:ext cx="8605265" cy="3833639"/>
            <a:chOff x="9428735" y="8244061"/>
            <a:chExt cx="8605265" cy="3833639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73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4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5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6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81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83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4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5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6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91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93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4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5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01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03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05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07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103" idx="3"/>
                  <a:endCxn id="105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08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10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12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14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105" idx="3"/>
                  <a:endCxn id="108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5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108" idx="3"/>
                  <a:endCxn id="110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6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110" idx="3"/>
                  <a:endCxn id="112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71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58B54B-CB1A-46B1-AAC3-59364A5B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2732D0E-2FE8-4154-8A8F-07EB1BA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20AFBD-08AC-43C5-941B-E79AE166FC86}"/>
              </a:ext>
            </a:extLst>
          </p:cNvPr>
          <p:cNvSpPr txBox="1"/>
          <p:nvPr/>
        </p:nvSpPr>
        <p:spPr>
          <a:xfrm>
            <a:off x="13017586" y="3591937"/>
            <a:ext cx="198549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800" b="1">
                <a:latin typeface="Arial Black" panose="020B0A04020102020204" pitchFamily="34" charset="0"/>
              </a:rPr>
              <a:t>Agile</a:t>
            </a:r>
            <a:endParaRPr lang="ko-KR" altLang="en-US" sz="4800" b="1">
              <a:latin typeface="Arial Black" panose="020B0A04020102020204" pitchFamily="34" charset="0"/>
            </a:endParaRPr>
          </a:p>
        </p:txBody>
      </p:sp>
      <p:sp>
        <p:nvSpPr>
          <p:cNvPr id="15" name="자유형: 도형 146">
            <a:extLst>
              <a:ext uri="{FF2B5EF4-FFF2-40B4-BE49-F238E27FC236}">
                <a16:creationId xmlns:a16="http://schemas.microsoft.com/office/drawing/2014/main" id="{E7C6AD53-B783-4622-A552-2CE8F5EB6771}"/>
              </a:ext>
            </a:extLst>
          </p:cNvPr>
          <p:cNvSpPr/>
          <p:nvPr/>
        </p:nvSpPr>
        <p:spPr>
          <a:xfrm>
            <a:off x="9482929" y="5478228"/>
            <a:ext cx="533953" cy="164453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6" name="화살표: 원형 147">
            <a:extLst>
              <a:ext uri="{FF2B5EF4-FFF2-40B4-BE49-F238E27FC236}">
                <a16:creationId xmlns:a16="http://schemas.microsoft.com/office/drawing/2014/main" id="{69F9E0A1-727E-4677-BC6B-466EFEF7BF34}"/>
              </a:ext>
            </a:extLst>
          </p:cNvPr>
          <p:cNvSpPr/>
          <p:nvPr/>
        </p:nvSpPr>
        <p:spPr>
          <a:xfrm rot="4621668" flipH="1">
            <a:off x="9509432" y="4702691"/>
            <a:ext cx="979390" cy="977961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7" name="화살표: 오른쪽 148">
            <a:extLst>
              <a:ext uri="{FF2B5EF4-FFF2-40B4-BE49-F238E27FC236}">
                <a16:creationId xmlns:a16="http://schemas.microsoft.com/office/drawing/2014/main" id="{408B3831-DBAF-4E41-AA4E-F849ECABD041}"/>
              </a:ext>
            </a:extLst>
          </p:cNvPr>
          <p:cNvSpPr/>
          <p:nvPr/>
        </p:nvSpPr>
        <p:spPr>
          <a:xfrm>
            <a:off x="9039285" y="5418334"/>
            <a:ext cx="443644" cy="28164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8" name="자유형: 도형 149">
            <a:extLst>
              <a:ext uri="{FF2B5EF4-FFF2-40B4-BE49-F238E27FC236}">
                <a16:creationId xmlns:a16="http://schemas.microsoft.com/office/drawing/2014/main" id="{011BB550-6B02-43E5-8440-3C319677BB37}"/>
              </a:ext>
            </a:extLst>
          </p:cNvPr>
          <p:cNvSpPr/>
          <p:nvPr/>
        </p:nvSpPr>
        <p:spPr>
          <a:xfrm>
            <a:off x="10225316" y="5418334"/>
            <a:ext cx="585508" cy="281644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52C9F6-9D5A-48A7-A4F0-ADE559E7775E}"/>
              </a:ext>
            </a:extLst>
          </p:cNvPr>
          <p:cNvSpPr txBox="1"/>
          <p:nvPr/>
        </p:nvSpPr>
        <p:spPr>
          <a:xfrm>
            <a:off x="9072796" y="5484664"/>
            <a:ext cx="31785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8B08A8-1984-42F4-A7B5-D02A4CDF76BD}"/>
              </a:ext>
            </a:extLst>
          </p:cNvPr>
          <p:cNvSpPr txBox="1"/>
          <p:nvPr/>
        </p:nvSpPr>
        <p:spPr>
          <a:xfrm>
            <a:off x="9547447" y="5488338"/>
            <a:ext cx="44358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913145-C090-49C6-BDAD-1084A27CDE31}"/>
              </a:ext>
            </a:extLst>
          </p:cNvPr>
          <p:cNvSpPr txBox="1"/>
          <p:nvPr/>
        </p:nvSpPr>
        <p:spPr>
          <a:xfrm>
            <a:off x="10367186" y="5480990"/>
            <a:ext cx="39527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9CA376-E381-4B2D-BB79-B056F6495F04}"/>
              </a:ext>
            </a:extLst>
          </p:cNvPr>
          <p:cNvSpPr txBox="1"/>
          <p:nvPr/>
        </p:nvSpPr>
        <p:spPr>
          <a:xfrm rot="5400000">
            <a:off x="10058293" y="5119707"/>
            <a:ext cx="443581" cy="130611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0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23" name="자유형: 도형 154">
            <a:extLst>
              <a:ext uri="{FF2B5EF4-FFF2-40B4-BE49-F238E27FC236}">
                <a16:creationId xmlns:a16="http://schemas.microsoft.com/office/drawing/2014/main" id="{E13A7E11-DB72-4AD3-8CB7-447941998AF8}"/>
              </a:ext>
            </a:extLst>
          </p:cNvPr>
          <p:cNvSpPr/>
          <p:nvPr/>
        </p:nvSpPr>
        <p:spPr>
          <a:xfrm rot="15115221" flipH="1">
            <a:off x="9429629" y="4846249"/>
            <a:ext cx="632417" cy="544083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8806B5-B77B-4558-82E4-50DC4A712EDE}"/>
              </a:ext>
            </a:extLst>
          </p:cNvPr>
          <p:cNvSpPr txBox="1"/>
          <p:nvPr/>
        </p:nvSpPr>
        <p:spPr>
          <a:xfrm rot="16200000">
            <a:off x="9453304" y="5094981"/>
            <a:ext cx="443581" cy="130611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0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25" name="자유형: 도형 156">
            <a:extLst>
              <a:ext uri="{FF2B5EF4-FFF2-40B4-BE49-F238E27FC236}">
                <a16:creationId xmlns:a16="http://schemas.microsoft.com/office/drawing/2014/main" id="{98F91BB1-7222-489D-BFF8-C18D19725A7A}"/>
              </a:ext>
            </a:extLst>
          </p:cNvPr>
          <p:cNvSpPr/>
          <p:nvPr/>
        </p:nvSpPr>
        <p:spPr>
          <a:xfrm>
            <a:off x="12061200" y="5428887"/>
            <a:ext cx="692021" cy="213136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6" name="화살표: 원형 157">
            <a:extLst>
              <a:ext uri="{FF2B5EF4-FFF2-40B4-BE49-F238E27FC236}">
                <a16:creationId xmlns:a16="http://schemas.microsoft.com/office/drawing/2014/main" id="{599FBD81-4A75-4EF2-B5B9-99F8002F4C5D}"/>
              </a:ext>
            </a:extLst>
          </p:cNvPr>
          <p:cNvSpPr/>
          <p:nvPr/>
        </p:nvSpPr>
        <p:spPr>
          <a:xfrm rot="4621668" flipH="1">
            <a:off x="12095550" y="4423765"/>
            <a:ext cx="1269321" cy="1267472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7" name="화살표: 오른쪽 158">
            <a:extLst>
              <a:ext uri="{FF2B5EF4-FFF2-40B4-BE49-F238E27FC236}">
                <a16:creationId xmlns:a16="http://schemas.microsoft.com/office/drawing/2014/main" id="{2ECB25DC-D72E-4A63-93B4-DF3AB79C2905}"/>
              </a:ext>
            </a:extLst>
          </p:cNvPr>
          <p:cNvSpPr/>
          <p:nvPr/>
        </p:nvSpPr>
        <p:spPr>
          <a:xfrm>
            <a:off x="11486222" y="5351262"/>
            <a:ext cx="574978" cy="3650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8" name="자유형: 도형 159">
            <a:extLst>
              <a:ext uri="{FF2B5EF4-FFF2-40B4-BE49-F238E27FC236}">
                <a16:creationId xmlns:a16="http://schemas.microsoft.com/office/drawing/2014/main" id="{0F68D27B-B069-4545-AF34-EE8017D478C8}"/>
              </a:ext>
            </a:extLst>
          </p:cNvPr>
          <p:cNvSpPr/>
          <p:nvPr/>
        </p:nvSpPr>
        <p:spPr>
          <a:xfrm>
            <a:off x="13023359" y="5351262"/>
            <a:ext cx="758839" cy="365020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261614-F3E7-4AD8-9880-E06DBB8AD3CF}"/>
              </a:ext>
            </a:extLst>
          </p:cNvPr>
          <p:cNvSpPr txBox="1"/>
          <p:nvPr/>
        </p:nvSpPr>
        <p:spPr>
          <a:xfrm>
            <a:off x="11529654" y="5437229"/>
            <a:ext cx="411952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743C6F-2F4E-4BE1-9FAC-0B67373C3619}"/>
              </a:ext>
            </a:extLst>
          </p:cNvPr>
          <p:cNvSpPr txBox="1"/>
          <p:nvPr/>
        </p:nvSpPr>
        <p:spPr>
          <a:xfrm>
            <a:off x="12144817" y="5441991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CC453F-B8DE-4922-B6D5-176998660219}"/>
              </a:ext>
            </a:extLst>
          </p:cNvPr>
          <p:cNvSpPr txBox="1"/>
          <p:nvPr/>
        </p:nvSpPr>
        <p:spPr>
          <a:xfrm>
            <a:off x="13207228" y="5432467"/>
            <a:ext cx="51229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7E20F3-AFE1-4567-B420-AA3FC77A0BA1}"/>
              </a:ext>
            </a:extLst>
          </p:cNvPr>
          <p:cNvSpPr txBox="1"/>
          <p:nvPr/>
        </p:nvSpPr>
        <p:spPr>
          <a:xfrm rot="5400000">
            <a:off x="12806892" y="4964232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33" name="자유형: 도형 164">
            <a:extLst>
              <a:ext uri="{FF2B5EF4-FFF2-40B4-BE49-F238E27FC236}">
                <a16:creationId xmlns:a16="http://schemas.microsoft.com/office/drawing/2014/main" id="{4C52FF44-5246-4388-AC8A-3F28DDF69DE2}"/>
              </a:ext>
            </a:extLst>
          </p:cNvPr>
          <p:cNvSpPr/>
          <p:nvPr/>
        </p:nvSpPr>
        <p:spPr>
          <a:xfrm rot="15115221" flipH="1">
            <a:off x="11992122" y="4609821"/>
            <a:ext cx="819633" cy="705150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B30BD6-771B-4D3A-8675-962E54FF4450}"/>
              </a:ext>
            </a:extLst>
          </p:cNvPr>
          <p:cNvSpPr txBox="1"/>
          <p:nvPr/>
        </p:nvSpPr>
        <p:spPr>
          <a:xfrm rot="16200000">
            <a:off x="12022805" y="4932186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35" name="자유형: 도형 166">
            <a:extLst>
              <a:ext uri="{FF2B5EF4-FFF2-40B4-BE49-F238E27FC236}">
                <a16:creationId xmlns:a16="http://schemas.microsoft.com/office/drawing/2014/main" id="{84C662E6-42BC-48FD-A856-44947BF504EC}"/>
              </a:ext>
            </a:extLst>
          </p:cNvPr>
          <p:cNvSpPr/>
          <p:nvPr/>
        </p:nvSpPr>
        <p:spPr>
          <a:xfrm>
            <a:off x="15208629" y="5371368"/>
            <a:ext cx="903914" cy="278397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6" name="화살표: 원형 167">
            <a:extLst>
              <a:ext uri="{FF2B5EF4-FFF2-40B4-BE49-F238E27FC236}">
                <a16:creationId xmlns:a16="http://schemas.microsoft.com/office/drawing/2014/main" id="{5CC852C3-8BDE-4856-B250-A9659D180971}"/>
              </a:ext>
            </a:extLst>
          </p:cNvPr>
          <p:cNvSpPr/>
          <p:nvPr/>
        </p:nvSpPr>
        <p:spPr>
          <a:xfrm rot="4621668" flipH="1">
            <a:off x="15253497" y="4058484"/>
            <a:ext cx="1657979" cy="1655564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7" name="화살표: 오른쪽 168">
            <a:extLst>
              <a:ext uri="{FF2B5EF4-FFF2-40B4-BE49-F238E27FC236}">
                <a16:creationId xmlns:a16="http://schemas.microsoft.com/office/drawing/2014/main" id="{8F786083-1AF6-43D7-A052-61FC537DEF62}"/>
              </a:ext>
            </a:extLst>
          </p:cNvPr>
          <p:cNvSpPr/>
          <p:nvPr/>
        </p:nvSpPr>
        <p:spPr>
          <a:xfrm>
            <a:off x="14457596" y="5269975"/>
            <a:ext cx="751033" cy="47678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8" name="자유형: 도형 169">
            <a:extLst>
              <a:ext uri="{FF2B5EF4-FFF2-40B4-BE49-F238E27FC236}">
                <a16:creationId xmlns:a16="http://schemas.microsoft.com/office/drawing/2014/main" id="{BEE48FA4-8285-4B60-A65C-F13B7606F436}"/>
              </a:ext>
            </a:extLst>
          </p:cNvPr>
          <p:cNvSpPr/>
          <p:nvPr/>
        </p:nvSpPr>
        <p:spPr>
          <a:xfrm>
            <a:off x="16465395" y="5269975"/>
            <a:ext cx="991191" cy="476787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9E37EC-95FC-47C4-B324-2007B09F5878}"/>
              </a:ext>
            </a:extLst>
          </p:cNvPr>
          <p:cNvSpPr txBox="1"/>
          <p:nvPr/>
        </p:nvSpPr>
        <p:spPr>
          <a:xfrm>
            <a:off x="14514327" y="5382265"/>
            <a:ext cx="53808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86B138-91F0-455B-8ACA-55D50CC71057}"/>
              </a:ext>
            </a:extLst>
          </p:cNvPr>
          <p:cNvSpPr txBox="1"/>
          <p:nvPr/>
        </p:nvSpPr>
        <p:spPr>
          <a:xfrm>
            <a:off x="15317849" y="5388485"/>
            <a:ext cx="75092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490717-075B-48CF-BBED-9236CF5BAD64}"/>
              </a:ext>
            </a:extLst>
          </p:cNvPr>
          <p:cNvSpPr txBox="1"/>
          <p:nvPr/>
        </p:nvSpPr>
        <p:spPr>
          <a:xfrm>
            <a:off x="16705564" y="5376045"/>
            <a:ext cx="6691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E6616D-9A38-4750-9C38-7C25D9C63677}"/>
              </a:ext>
            </a:extLst>
          </p:cNvPr>
          <p:cNvSpPr txBox="1"/>
          <p:nvPr/>
        </p:nvSpPr>
        <p:spPr>
          <a:xfrm rot="5400000">
            <a:off x="16182647" y="4764439"/>
            <a:ext cx="750924" cy="221109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43" name="자유형: 도형 174">
            <a:extLst>
              <a:ext uri="{FF2B5EF4-FFF2-40B4-BE49-F238E27FC236}">
                <a16:creationId xmlns:a16="http://schemas.microsoft.com/office/drawing/2014/main" id="{61891A02-F7E5-467E-9E42-EAB492B3BE47}"/>
              </a:ext>
            </a:extLst>
          </p:cNvPr>
          <p:cNvSpPr/>
          <p:nvPr/>
        </p:nvSpPr>
        <p:spPr>
          <a:xfrm rot="15115221" flipH="1">
            <a:off x="15118400" y="4301509"/>
            <a:ext cx="1070600" cy="921063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5561EA-2F43-4E8F-B377-AFB40F744751}"/>
              </a:ext>
            </a:extLst>
          </p:cNvPr>
          <p:cNvSpPr txBox="1"/>
          <p:nvPr/>
        </p:nvSpPr>
        <p:spPr>
          <a:xfrm rot="16200000">
            <a:off x="15158478" y="4722581"/>
            <a:ext cx="750924" cy="221109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45" name="화살표: 오각형 176">
            <a:extLst>
              <a:ext uri="{FF2B5EF4-FFF2-40B4-BE49-F238E27FC236}">
                <a16:creationId xmlns:a16="http://schemas.microsoft.com/office/drawing/2014/main" id="{EE3D8BBF-A91C-4446-8348-CC7DE7CCAB40}"/>
              </a:ext>
            </a:extLst>
          </p:cNvPr>
          <p:cNvSpPr/>
          <p:nvPr/>
        </p:nvSpPr>
        <p:spPr>
          <a:xfrm>
            <a:off x="9044448" y="2105610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D53E385-8BCB-4461-821A-9EDE1482340E}"/>
              </a:ext>
            </a:extLst>
          </p:cNvPr>
          <p:cNvSpPr txBox="1"/>
          <p:nvPr/>
        </p:nvSpPr>
        <p:spPr>
          <a:xfrm>
            <a:off x="9039285" y="2126573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Requirements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화살표: 오각형 178">
            <a:extLst>
              <a:ext uri="{FF2B5EF4-FFF2-40B4-BE49-F238E27FC236}">
                <a16:creationId xmlns:a16="http://schemas.microsoft.com/office/drawing/2014/main" id="{816A57A6-2558-4A4E-BF00-7609559761AE}"/>
              </a:ext>
            </a:extLst>
          </p:cNvPr>
          <p:cNvSpPr/>
          <p:nvPr/>
        </p:nvSpPr>
        <p:spPr>
          <a:xfrm>
            <a:off x="10820616" y="2472842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823281-3FBC-48CD-92AF-81B85887C81F}"/>
              </a:ext>
            </a:extLst>
          </p:cNvPr>
          <p:cNvSpPr txBox="1"/>
          <p:nvPr/>
        </p:nvSpPr>
        <p:spPr>
          <a:xfrm>
            <a:off x="10815453" y="2501425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49" name="연결선: 꺾임 180">
            <a:extLst>
              <a:ext uri="{FF2B5EF4-FFF2-40B4-BE49-F238E27FC236}">
                <a16:creationId xmlns:a16="http://schemas.microsoft.com/office/drawing/2014/main" id="{FE0E0823-896C-4B77-89C5-E62B23AA4D2C}"/>
              </a:ext>
            </a:extLst>
          </p:cNvPr>
          <p:cNvCxnSpPr>
            <a:stCxn id="45" idx="3"/>
            <a:endCxn id="47" idx="0"/>
          </p:cNvCxnSpPr>
          <p:nvPr/>
        </p:nvCxnSpPr>
        <p:spPr>
          <a:xfrm>
            <a:off x="10356289" y="2249626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화살표: 오각형 181">
            <a:extLst>
              <a:ext uri="{FF2B5EF4-FFF2-40B4-BE49-F238E27FC236}">
                <a16:creationId xmlns:a16="http://schemas.microsoft.com/office/drawing/2014/main" id="{DD470C97-807A-4DAD-9E2F-CCF741E836CE}"/>
              </a:ext>
            </a:extLst>
          </p:cNvPr>
          <p:cNvSpPr/>
          <p:nvPr/>
        </p:nvSpPr>
        <p:spPr>
          <a:xfrm>
            <a:off x="12596784" y="2840074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5281F8-EFAA-43A5-8D39-778BCB2FC1A3}"/>
              </a:ext>
            </a:extLst>
          </p:cNvPr>
          <p:cNvSpPr txBox="1"/>
          <p:nvPr/>
        </p:nvSpPr>
        <p:spPr>
          <a:xfrm>
            <a:off x="12591621" y="2868657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Development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2" name="화살표: 오각형 183">
            <a:extLst>
              <a:ext uri="{FF2B5EF4-FFF2-40B4-BE49-F238E27FC236}">
                <a16:creationId xmlns:a16="http://schemas.microsoft.com/office/drawing/2014/main" id="{EE466877-7941-462F-AA60-E00F9311CA58}"/>
              </a:ext>
            </a:extLst>
          </p:cNvPr>
          <p:cNvSpPr/>
          <p:nvPr/>
        </p:nvSpPr>
        <p:spPr>
          <a:xfrm>
            <a:off x="14372952" y="3207306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F4CC1A-BBCF-4844-A75B-6AC6D042F11A}"/>
              </a:ext>
            </a:extLst>
          </p:cNvPr>
          <p:cNvSpPr txBox="1"/>
          <p:nvPr/>
        </p:nvSpPr>
        <p:spPr>
          <a:xfrm>
            <a:off x="14367789" y="3235889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Test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4" name="화살표: 오각형 185">
            <a:extLst>
              <a:ext uri="{FF2B5EF4-FFF2-40B4-BE49-F238E27FC236}">
                <a16:creationId xmlns:a16="http://schemas.microsoft.com/office/drawing/2014/main" id="{0177099B-2186-439F-AC8A-9EE16A80AD98}"/>
              </a:ext>
            </a:extLst>
          </p:cNvPr>
          <p:cNvSpPr/>
          <p:nvPr/>
        </p:nvSpPr>
        <p:spPr>
          <a:xfrm>
            <a:off x="16149118" y="3574538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B6B9948-06C2-4D87-BE43-D791BC443119}"/>
              </a:ext>
            </a:extLst>
          </p:cNvPr>
          <p:cNvSpPr txBox="1"/>
          <p:nvPr/>
        </p:nvSpPr>
        <p:spPr>
          <a:xfrm>
            <a:off x="16143955" y="3603121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Deployment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56" name="연결선: 꺾임 187">
            <a:extLst>
              <a:ext uri="{FF2B5EF4-FFF2-40B4-BE49-F238E27FC236}">
                <a16:creationId xmlns:a16="http://schemas.microsoft.com/office/drawing/2014/main" id="{9D92CF44-4604-4467-B56F-0CE46430D54A}"/>
              </a:ext>
            </a:extLst>
          </p:cNvPr>
          <p:cNvCxnSpPr>
            <a:cxnSpLocks/>
            <a:stCxn id="47" idx="3"/>
            <a:endCxn id="50" idx="0"/>
          </p:cNvCxnSpPr>
          <p:nvPr/>
        </p:nvCxnSpPr>
        <p:spPr>
          <a:xfrm>
            <a:off x="12132457" y="2616858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연결선: 꺾임 188">
            <a:extLst>
              <a:ext uri="{FF2B5EF4-FFF2-40B4-BE49-F238E27FC236}">
                <a16:creationId xmlns:a16="http://schemas.microsoft.com/office/drawing/2014/main" id="{85BE5CE6-519F-4AF5-A2C1-B4DB0B15112C}"/>
              </a:ext>
            </a:extLst>
          </p:cNvPr>
          <p:cNvCxnSpPr>
            <a:cxnSpLocks/>
            <a:stCxn id="50" idx="3"/>
            <a:endCxn id="52" idx="0"/>
          </p:cNvCxnSpPr>
          <p:nvPr/>
        </p:nvCxnSpPr>
        <p:spPr>
          <a:xfrm>
            <a:off x="13908625" y="2984090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연결선: 꺾임 189">
            <a:extLst>
              <a:ext uri="{FF2B5EF4-FFF2-40B4-BE49-F238E27FC236}">
                <a16:creationId xmlns:a16="http://schemas.microsoft.com/office/drawing/2014/main" id="{91A9FDDC-2C2B-495F-B7D2-D0C58A86EBF2}"/>
              </a:ext>
            </a:extLst>
          </p:cNvPr>
          <p:cNvCxnSpPr>
            <a:cxnSpLocks/>
            <a:stCxn id="52" idx="3"/>
            <a:endCxn id="54" idx="0"/>
          </p:cNvCxnSpPr>
          <p:nvPr/>
        </p:nvCxnSpPr>
        <p:spPr>
          <a:xfrm>
            <a:off x="15684793" y="3351322"/>
            <a:ext cx="1048238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BE249C5-6235-4FA7-BE8C-CA8708C2A179}"/>
              </a:ext>
            </a:extLst>
          </p:cNvPr>
          <p:cNvSpPr/>
          <p:nvPr/>
        </p:nvSpPr>
        <p:spPr>
          <a:xfrm>
            <a:off x="11033629" y="5461396"/>
            <a:ext cx="199481" cy="18836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70A7C94-8F1C-412C-841D-3A5B7A0F003F}"/>
              </a:ext>
            </a:extLst>
          </p:cNvPr>
          <p:cNvSpPr/>
          <p:nvPr/>
        </p:nvSpPr>
        <p:spPr>
          <a:xfrm>
            <a:off x="14022991" y="5423601"/>
            <a:ext cx="199481" cy="18836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6A6B9DF-2930-41E6-8D56-6E21E28923E8}"/>
              </a:ext>
            </a:extLst>
          </p:cNvPr>
          <p:cNvSpPr txBox="1"/>
          <p:nvPr/>
        </p:nvSpPr>
        <p:spPr>
          <a:xfrm>
            <a:off x="9667617" y="5043523"/>
            <a:ext cx="6111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SPRINT</a:t>
            </a:r>
          </a:p>
          <a:p>
            <a:pPr algn="ctr"/>
            <a:r>
              <a:rPr lang="en-US" altLang="ko-KR" sz="1200" b="1"/>
              <a:t>1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64FFD26-003E-4B13-AF4F-6EF14B2FC17E}"/>
              </a:ext>
            </a:extLst>
          </p:cNvPr>
          <p:cNvSpPr txBox="1"/>
          <p:nvPr/>
        </p:nvSpPr>
        <p:spPr>
          <a:xfrm>
            <a:off x="12305286" y="4866238"/>
            <a:ext cx="78683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SPRINT</a:t>
            </a:r>
          </a:p>
          <a:p>
            <a:pPr algn="ctr"/>
            <a:r>
              <a:rPr lang="en-US" altLang="ko-KR" sz="1600" b="1"/>
              <a:t>2</a:t>
            </a:r>
            <a:endParaRPr lang="ko-KR" altLang="en-US" sz="1600" b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D6DCA94-332C-4607-BA15-3DCDFF2BCB0B}"/>
              </a:ext>
            </a:extLst>
          </p:cNvPr>
          <p:cNvSpPr txBox="1"/>
          <p:nvPr/>
        </p:nvSpPr>
        <p:spPr>
          <a:xfrm>
            <a:off x="15520382" y="4619953"/>
            <a:ext cx="103583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/>
              <a:t>SPRINT</a:t>
            </a:r>
          </a:p>
          <a:p>
            <a:pPr algn="ctr"/>
            <a:r>
              <a:rPr lang="en-US" altLang="ko-KR" sz="2000" b="1"/>
              <a:t>3</a:t>
            </a:r>
            <a:endParaRPr lang="ko-KR" altLang="en-US" sz="2000" b="1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FBFCEB4-F15D-410D-896D-0D224C2157B8}"/>
              </a:ext>
            </a:extLst>
          </p:cNvPr>
          <p:cNvSpPr txBox="1"/>
          <p:nvPr/>
        </p:nvSpPr>
        <p:spPr>
          <a:xfrm>
            <a:off x="10752881" y="4883287"/>
            <a:ext cx="7868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Review</a:t>
            </a:r>
          </a:p>
          <a:p>
            <a:pPr algn="ctr"/>
            <a:r>
              <a:rPr lang="en-US" altLang="ko-KR" sz="1200" b="1"/>
              <a:t>With</a:t>
            </a:r>
          </a:p>
          <a:p>
            <a:pPr algn="ctr"/>
            <a:r>
              <a:rPr lang="en-US" altLang="ko-KR" sz="1200" b="1"/>
              <a:t>Customer</a:t>
            </a:r>
            <a:endParaRPr lang="ko-KR" altLang="en-US" sz="1200" b="1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F2E3D22-C96B-4803-B34A-230814E1ECEA}"/>
              </a:ext>
            </a:extLst>
          </p:cNvPr>
          <p:cNvSpPr txBox="1"/>
          <p:nvPr/>
        </p:nvSpPr>
        <p:spPr>
          <a:xfrm>
            <a:off x="13705677" y="4883287"/>
            <a:ext cx="7868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Review</a:t>
            </a:r>
          </a:p>
          <a:p>
            <a:pPr algn="ctr"/>
            <a:r>
              <a:rPr lang="en-US" altLang="ko-KR" sz="1200" b="1"/>
              <a:t>With</a:t>
            </a:r>
          </a:p>
          <a:p>
            <a:pPr algn="ctr"/>
            <a:r>
              <a:rPr lang="en-US" altLang="ko-KR" sz="1200" b="1"/>
              <a:t>Customer</a:t>
            </a:r>
            <a:endParaRPr lang="ko-KR" altLang="en-US" sz="12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F1574FD-3BAC-4ED5-8A76-05D2EC73D046}"/>
              </a:ext>
            </a:extLst>
          </p:cNvPr>
          <p:cNvSpPr txBox="1"/>
          <p:nvPr/>
        </p:nvSpPr>
        <p:spPr>
          <a:xfrm>
            <a:off x="9568741" y="3591937"/>
            <a:ext cx="277249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800" b="1">
                <a:latin typeface="Arial Black" panose="020B0A04020102020204" pitchFamily="34" charset="0"/>
              </a:rPr>
              <a:t>V-Model</a:t>
            </a:r>
            <a:endParaRPr lang="ko-KR" altLang="en-US" sz="4800" b="1">
              <a:latin typeface="Arial Black" panose="020B0A04020102020204" pitchFamily="34" charset="0"/>
            </a:endParaRPr>
          </a:p>
        </p:txBody>
      </p:sp>
      <p:sp>
        <p:nvSpPr>
          <p:cNvPr id="13" name="더하기 기호 201">
            <a:extLst>
              <a:ext uri="{FF2B5EF4-FFF2-40B4-BE49-F238E27FC236}">
                <a16:creationId xmlns:a16="http://schemas.microsoft.com/office/drawing/2014/main" id="{7652A890-0DF6-415B-A45B-6C825049B258}"/>
              </a:ext>
            </a:extLst>
          </p:cNvPr>
          <p:cNvSpPr/>
          <p:nvPr/>
        </p:nvSpPr>
        <p:spPr>
          <a:xfrm>
            <a:off x="12286398" y="3591938"/>
            <a:ext cx="786028" cy="738663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5" name="그림 124">
            <a:extLst>
              <a:ext uri="{FF2B5EF4-FFF2-40B4-BE49-F238E27FC236}">
                <a16:creationId xmlns:a16="http://schemas.microsoft.com/office/drawing/2014/main" id="{A797F744-59A4-4E88-8145-771A25F70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709" y="5978420"/>
            <a:ext cx="4877144" cy="3777334"/>
          </a:xfrm>
          <a:prstGeom prst="rect">
            <a:avLst/>
          </a:prstGeom>
        </p:spPr>
      </p:pic>
      <p:pic>
        <p:nvPicPr>
          <p:cNvPr id="126" name="그림 1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200" y="5975809"/>
            <a:ext cx="4864965" cy="378255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7881" y="5984734"/>
            <a:ext cx="4877047" cy="377102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61724" y="1979365"/>
            <a:ext cx="8605265" cy="3833639"/>
            <a:chOff x="61724" y="1979365"/>
            <a:chExt cx="8605265" cy="3833639"/>
          </a:xfrm>
        </p:grpSpPr>
        <p:grpSp>
          <p:nvGrpSpPr>
            <p:cNvPr id="127" name="그룹 126"/>
            <p:cNvGrpSpPr/>
            <p:nvPr/>
          </p:nvGrpSpPr>
          <p:grpSpPr>
            <a:xfrm>
              <a:off x="61724" y="1979365"/>
              <a:ext cx="8605265" cy="3833639"/>
              <a:chOff x="9428735" y="8244061"/>
              <a:chExt cx="8605265" cy="3833639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E0B4FCD6-F4AC-4E3A-92AE-249FAE813CF4}"/>
                  </a:ext>
                </a:extLst>
              </p:cNvPr>
              <p:cNvSpPr/>
              <p:nvPr/>
            </p:nvSpPr>
            <p:spPr>
              <a:xfrm>
                <a:off x="9428735" y="8244061"/>
                <a:ext cx="8605265" cy="383363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F4F605B2-B478-4BB4-AB6D-5167E6D6C627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grpSp>
              <p:nvGrpSpPr>
                <p:cNvPr id="130" name="그룹 129">
                  <a:extLst>
                    <a:ext uri="{FF2B5EF4-FFF2-40B4-BE49-F238E27FC236}">
                      <a16:creationId xmlns:a16="http://schemas.microsoft.com/office/drawing/2014/main" id="{CAB38CEC-9238-4F1D-9ECC-34D915D8AB0E}"/>
                    </a:ext>
                  </a:extLst>
                </p:cNvPr>
                <p:cNvGrpSpPr/>
                <p:nvPr/>
              </p:nvGrpSpPr>
              <p:grpSpPr>
                <a:xfrm>
                  <a:off x="9540044" y="8370306"/>
                  <a:ext cx="8421674" cy="3641152"/>
                  <a:chOff x="9540044" y="8370306"/>
                  <a:chExt cx="8421674" cy="3641152"/>
                </a:xfrm>
              </p:grpSpPr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5F20AFBD-08AC-43C5-941B-E79AE166FC86}"/>
                      </a:ext>
                    </a:extLst>
                  </p:cNvPr>
                  <p:cNvSpPr txBox="1"/>
                  <p:nvPr/>
                </p:nvSpPr>
                <p:spPr>
                  <a:xfrm>
                    <a:off x="13518345" y="9856633"/>
                    <a:ext cx="1985493" cy="73866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4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Black" panose="020B0A04020102020204" pitchFamily="34" charset="0"/>
                      </a:rPr>
                      <a:t>Agile</a:t>
                    </a:r>
                    <a:endParaRPr lang="ko-KR" altLang="en-US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endParaRPr>
                  </a:p>
                </p:txBody>
              </p:sp>
              <p:sp>
                <p:nvSpPr>
                  <p:cNvPr id="133" name="자유형: 도형 146">
                    <a:extLst>
                      <a:ext uri="{FF2B5EF4-FFF2-40B4-BE49-F238E27FC236}">
                        <a16:creationId xmlns:a16="http://schemas.microsoft.com/office/drawing/2014/main" id="{E7C6AD53-B783-4622-A552-2CE8F5EB6771}"/>
                      </a:ext>
                    </a:extLst>
                  </p:cNvPr>
                  <p:cNvSpPr/>
                  <p:nvPr/>
                </p:nvSpPr>
                <p:spPr>
                  <a:xfrm>
                    <a:off x="9983688" y="11742924"/>
                    <a:ext cx="533953" cy="164453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4" name="화살표: 원형 147">
                    <a:extLst>
                      <a:ext uri="{FF2B5EF4-FFF2-40B4-BE49-F238E27FC236}">
                        <a16:creationId xmlns:a16="http://schemas.microsoft.com/office/drawing/2014/main" id="{69F9E0A1-727E-4677-BC6B-466EFEF7BF34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0010191" y="10967387"/>
                    <a:ext cx="979390" cy="977961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5" name="화살표: 오른쪽 148">
                    <a:extLst>
                      <a:ext uri="{FF2B5EF4-FFF2-40B4-BE49-F238E27FC236}">
                        <a16:creationId xmlns:a16="http://schemas.microsoft.com/office/drawing/2014/main" id="{408B3831-DBAF-4E41-AA4E-F849ECABD041}"/>
                      </a:ext>
                    </a:extLst>
                  </p:cNvPr>
                  <p:cNvSpPr/>
                  <p:nvPr/>
                </p:nvSpPr>
                <p:spPr>
                  <a:xfrm>
                    <a:off x="9540044" y="11683030"/>
                    <a:ext cx="443644" cy="281644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6" name="자유형: 도형 149">
                    <a:extLst>
                      <a:ext uri="{FF2B5EF4-FFF2-40B4-BE49-F238E27FC236}">
                        <a16:creationId xmlns:a16="http://schemas.microsoft.com/office/drawing/2014/main" id="{011BB550-6B02-43E5-8440-3C319677BB37}"/>
                      </a:ext>
                    </a:extLst>
                  </p:cNvPr>
                  <p:cNvSpPr/>
                  <p:nvPr/>
                </p:nvSpPr>
                <p:spPr>
                  <a:xfrm>
                    <a:off x="10726075" y="11683030"/>
                    <a:ext cx="585508" cy="281644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B052C9F6-9D5A-48A7-A4F0-ADE559E7775E}"/>
                      </a:ext>
                    </a:extLst>
                  </p:cNvPr>
                  <p:cNvSpPr txBox="1"/>
                  <p:nvPr/>
                </p:nvSpPr>
                <p:spPr>
                  <a:xfrm>
                    <a:off x="9573555" y="11749360"/>
                    <a:ext cx="317856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CC8B08A8-1984-42F4-A7B5-D02A4CDF76BD}"/>
                      </a:ext>
                    </a:extLst>
                  </p:cNvPr>
                  <p:cNvSpPr txBox="1"/>
                  <p:nvPr/>
                </p:nvSpPr>
                <p:spPr>
                  <a:xfrm>
                    <a:off x="10048206" y="11753034"/>
                    <a:ext cx="443580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66913145-C090-49C6-BDAD-1084A27CDE31}"/>
                      </a:ext>
                    </a:extLst>
                  </p:cNvPr>
                  <p:cNvSpPr txBox="1"/>
                  <p:nvPr/>
                </p:nvSpPr>
                <p:spPr>
                  <a:xfrm>
                    <a:off x="10867945" y="11745686"/>
                    <a:ext cx="395276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0" name="TextBox 139">
                    <a:extLst>
                      <a:ext uri="{FF2B5EF4-FFF2-40B4-BE49-F238E27FC236}">
                        <a16:creationId xmlns:a16="http://schemas.microsoft.com/office/drawing/2014/main" id="{559CA376-E381-4B2D-BB79-B056F6495F04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0559052" y="11384403"/>
                    <a:ext cx="443581" cy="13061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0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41" name="자유형: 도형 154">
                    <a:extLst>
                      <a:ext uri="{FF2B5EF4-FFF2-40B4-BE49-F238E27FC236}">
                        <a16:creationId xmlns:a16="http://schemas.microsoft.com/office/drawing/2014/main" id="{E13A7E11-DB72-4AD3-8CB7-447941998AF8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9930388" y="11110945"/>
                    <a:ext cx="632417" cy="544083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7D8806B5-B77B-4558-82E4-50DC4A712EDE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9954063" y="11359677"/>
                    <a:ext cx="443581" cy="13061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0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43" name="자유형: 도형 156">
                    <a:extLst>
                      <a:ext uri="{FF2B5EF4-FFF2-40B4-BE49-F238E27FC236}">
                        <a16:creationId xmlns:a16="http://schemas.microsoft.com/office/drawing/2014/main" id="{98F91BB1-7222-489D-BFF8-C18D19725A7A}"/>
                      </a:ext>
                    </a:extLst>
                  </p:cNvPr>
                  <p:cNvSpPr/>
                  <p:nvPr/>
                </p:nvSpPr>
                <p:spPr>
                  <a:xfrm>
                    <a:off x="12561959" y="11693583"/>
                    <a:ext cx="692021" cy="213136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4" name="화살표: 원형 157">
                    <a:extLst>
                      <a:ext uri="{FF2B5EF4-FFF2-40B4-BE49-F238E27FC236}">
                        <a16:creationId xmlns:a16="http://schemas.microsoft.com/office/drawing/2014/main" id="{599FBD81-4A75-4EF2-B5B9-99F8002F4C5D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2596309" y="10688461"/>
                    <a:ext cx="1269321" cy="1267472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5" name="화살표: 오른쪽 158">
                    <a:extLst>
                      <a:ext uri="{FF2B5EF4-FFF2-40B4-BE49-F238E27FC236}">
                        <a16:creationId xmlns:a16="http://schemas.microsoft.com/office/drawing/2014/main" id="{2ECB25DC-D72E-4A63-93B4-DF3AB79C2905}"/>
                      </a:ext>
                    </a:extLst>
                  </p:cNvPr>
                  <p:cNvSpPr/>
                  <p:nvPr/>
                </p:nvSpPr>
                <p:spPr>
                  <a:xfrm>
                    <a:off x="11986981" y="11615958"/>
                    <a:ext cx="574978" cy="365020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6" name="자유형: 도형 159">
                    <a:extLst>
                      <a:ext uri="{FF2B5EF4-FFF2-40B4-BE49-F238E27FC236}">
                        <a16:creationId xmlns:a16="http://schemas.microsoft.com/office/drawing/2014/main" id="{0F68D27B-B069-4545-AF34-EE8017D478C8}"/>
                      </a:ext>
                    </a:extLst>
                  </p:cNvPr>
                  <p:cNvSpPr/>
                  <p:nvPr/>
                </p:nvSpPr>
                <p:spPr>
                  <a:xfrm>
                    <a:off x="13524118" y="11615958"/>
                    <a:ext cx="758839" cy="365020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7" name="TextBox 146">
                    <a:extLst>
                      <a:ext uri="{FF2B5EF4-FFF2-40B4-BE49-F238E27FC236}">
                        <a16:creationId xmlns:a16="http://schemas.microsoft.com/office/drawing/2014/main" id="{CF261614-F3E7-4AD8-9880-E06DBB8AD3CF}"/>
                      </a:ext>
                    </a:extLst>
                  </p:cNvPr>
                  <p:cNvSpPr txBox="1"/>
                  <p:nvPr/>
                </p:nvSpPr>
                <p:spPr>
                  <a:xfrm>
                    <a:off x="12030413" y="11701925"/>
                    <a:ext cx="411952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53743C6F-2F4E-4BE1-9FAC-0B67373C3619}"/>
                      </a:ext>
                    </a:extLst>
                  </p:cNvPr>
                  <p:cNvSpPr txBox="1"/>
                  <p:nvPr/>
                </p:nvSpPr>
                <p:spPr>
                  <a:xfrm>
                    <a:off x="12645576" y="11706687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E6CC453F-B8DE-4922-B6D5-176998660219}"/>
                      </a:ext>
                    </a:extLst>
                  </p:cNvPr>
                  <p:cNvSpPr txBox="1"/>
                  <p:nvPr/>
                </p:nvSpPr>
                <p:spPr>
                  <a:xfrm>
                    <a:off x="13707987" y="11697163"/>
                    <a:ext cx="512291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067E20F3-AFE1-4567-B420-AA3FC77A0BA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3307651" y="11228928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51" name="자유형: 도형 164">
                    <a:extLst>
                      <a:ext uri="{FF2B5EF4-FFF2-40B4-BE49-F238E27FC236}">
                        <a16:creationId xmlns:a16="http://schemas.microsoft.com/office/drawing/2014/main" id="{4C52FF44-5246-4388-AC8A-3F28DDF69DE2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12492881" y="10874517"/>
                    <a:ext cx="819633" cy="705150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87B30BD6-771B-4D3A-8675-962E54FF4450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2523564" y="11196882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53" name="자유형: 도형 166">
                    <a:extLst>
                      <a:ext uri="{FF2B5EF4-FFF2-40B4-BE49-F238E27FC236}">
                        <a16:creationId xmlns:a16="http://schemas.microsoft.com/office/drawing/2014/main" id="{84C662E6-42BC-48FD-A856-44947BF504EC}"/>
                      </a:ext>
                    </a:extLst>
                  </p:cNvPr>
                  <p:cNvSpPr/>
                  <p:nvPr/>
                </p:nvSpPr>
                <p:spPr>
                  <a:xfrm>
                    <a:off x="15709388" y="11636064"/>
                    <a:ext cx="903914" cy="278397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4" name="화살표: 원형 167">
                    <a:extLst>
                      <a:ext uri="{FF2B5EF4-FFF2-40B4-BE49-F238E27FC236}">
                        <a16:creationId xmlns:a16="http://schemas.microsoft.com/office/drawing/2014/main" id="{5CC852C3-8BDE-4856-B250-A9659D180971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5754256" y="10323180"/>
                    <a:ext cx="1657979" cy="1655564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5" name="화살표: 오른쪽 168">
                    <a:extLst>
                      <a:ext uri="{FF2B5EF4-FFF2-40B4-BE49-F238E27FC236}">
                        <a16:creationId xmlns:a16="http://schemas.microsoft.com/office/drawing/2014/main" id="{8F786083-1AF6-43D7-A052-61FC537DEF62}"/>
                      </a:ext>
                    </a:extLst>
                  </p:cNvPr>
                  <p:cNvSpPr/>
                  <p:nvPr/>
                </p:nvSpPr>
                <p:spPr>
                  <a:xfrm>
                    <a:off x="14958355" y="11534671"/>
                    <a:ext cx="751033" cy="476787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6" name="자유형: 도형 169">
                    <a:extLst>
                      <a:ext uri="{FF2B5EF4-FFF2-40B4-BE49-F238E27FC236}">
                        <a16:creationId xmlns:a16="http://schemas.microsoft.com/office/drawing/2014/main" id="{BEE48FA4-8285-4B60-A65C-F13B7606F436}"/>
                      </a:ext>
                    </a:extLst>
                  </p:cNvPr>
                  <p:cNvSpPr/>
                  <p:nvPr/>
                </p:nvSpPr>
                <p:spPr>
                  <a:xfrm>
                    <a:off x="16966154" y="11534671"/>
                    <a:ext cx="991191" cy="476787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A69E37EC-95FC-47C4-B324-2007B09F5878}"/>
                      </a:ext>
                    </a:extLst>
                  </p:cNvPr>
                  <p:cNvSpPr txBox="1"/>
                  <p:nvPr/>
                </p:nvSpPr>
                <p:spPr>
                  <a:xfrm>
                    <a:off x="15015086" y="11646961"/>
                    <a:ext cx="538089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D886B138-91F0-455B-8ACA-55D50CC71057}"/>
                      </a:ext>
                    </a:extLst>
                  </p:cNvPr>
                  <p:cNvSpPr txBox="1"/>
                  <p:nvPr/>
                </p:nvSpPr>
                <p:spPr>
                  <a:xfrm>
                    <a:off x="15818608" y="11653181"/>
                    <a:ext cx="750924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84490717-075B-48CF-BBED-9236CF5BAD64}"/>
                      </a:ext>
                    </a:extLst>
                  </p:cNvPr>
                  <p:cNvSpPr txBox="1"/>
                  <p:nvPr/>
                </p:nvSpPr>
                <p:spPr>
                  <a:xfrm>
                    <a:off x="17206323" y="11640741"/>
                    <a:ext cx="669151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60" name="TextBox 159">
                    <a:extLst>
                      <a:ext uri="{FF2B5EF4-FFF2-40B4-BE49-F238E27FC236}">
                        <a16:creationId xmlns:a16="http://schemas.microsoft.com/office/drawing/2014/main" id="{22E6616D-9A38-4750-9C38-7C25D9C63677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6683406" y="11029135"/>
                    <a:ext cx="750924" cy="22110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61" name="자유형: 도형 174">
                    <a:extLst>
                      <a:ext uri="{FF2B5EF4-FFF2-40B4-BE49-F238E27FC236}">
                        <a16:creationId xmlns:a16="http://schemas.microsoft.com/office/drawing/2014/main" id="{61891A02-F7E5-467E-9E42-EAB492B3BE47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15619159" y="10566205"/>
                    <a:ext cx="1070600" cy="921063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CF5561EA-2F43-4E8F-B377-AFB40F74475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5659237" y="10987277"/>
                    <a:ext cx="750924" cy="22110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63" name="화살표: 오각형 176">
                    <a:extLst>
                      <a:ext uri="{FF2B5EF4-FFF2-40B4-BE49-F238E27FC236}">
                        <a16:creationId xmlns:a16="http://schemas.microsoft.com/office/drawing/2014/main" id="{EE3D8BBF-A91C-4446-8348-CC7DE7CCAB40}"/>
                      </a:ext>
                    </a:extLst>
                  </p:cNvPr>
                  <p:cNvSpPr/>
                  <p:nvPr/>
                </p:nvSpPr>
                <p:spPr>
                  <a:xfrm>
                    <a:off x="9545207" y="8370306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4" name="TextBox 163">
                    <a:extLst>
                      <a:ext uri="{FF2B5EF4-FFF2-40B4-BE49-F238E27FC236}">
                        <a16:creationId xmlns:a16="http://schemas.microsoft.com/office/drawing/2014/main" id="{1D53E385-8BCB-4461-821A-9EDE1482340E}"/>
                      </a:ext>
                    </a:extLst>
                  </p:cNvPr>
                  <p:cNvSpPr txBox="1"/>
                  <p:nvPr/>
                </p:nvSpPr>
                <p:spPr>
                  <a:xfrm>
                    <a:off x="9540044" y="8391269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Requirements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65" name="화살표: 오각형 178">
                    <a:extLst>
                      <a:ext uri="{FF2B5EF4-FFF2-40B4-BE49-F238E27FC236}">
                        <a16:creationId xmlns:a16="http://schemas.microsoft.com/office/drawing/2014/main" id="{816A57A6-2558-4A4E-BF00-7609559761AE}"/>
                      </a:ext>
                    </a:extLst>
                  </p:cNvPr>
                  <p:cNvSpPr/>
                  <p:nvPr/>
                </p:nvSpPr>
                <p:spPr>
                  <a:xfrm>
                    <a:off x="11321375" y="8737538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E4823281-3FBC-48CD-92AF-81B85887C81F}"/>
                      </a:ext>
                    </a:extLst>
                  </p:cNvPr>
                  <p:cNvSpPr txBox="1"/>
                  <p:nvPr/>
                </p:nvSpPr>
                <p:spPr>
                  <a:xfrm>
                    <a:off x="11316212" y="8766121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167" name="연결선: 꺾임 180">
                    <a:extLst>
                      <a:ext uri="{FF2B5EF4-FFF2-40B4-BE49-F238E27FC236}">
                        <a16:creationId xmlns:a16="http://schemas.microsoft.com/office/drawing/2014/main" id="{FE0E0823-896C-4B77-89C5-E62B23AA4D2C}"/>
                      </a:ext>
                    </a:extLst>
                  </p:cNvPr>
                  <p:cNvCxnSpPr>
                    <a:stCxn id="163" idx="3"/>
                    <a:endCxn id="165" idx="0"/>
                  </p:cNvCxnSpPr>
                  <p:nvPr/>
                </p:nvCxnSpPr>
                <p:spPr>
                  <a:xfrm>
                    <a:off x="10857048" y="8514322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68" name="화살표: 오각형 181">
                    <a:extLst>
                      <a:ext uri="{FF2B5EF4-FFF2-40B4-BE49-F238E27FC236}">
                        <a16:creationId xmlns:a16="http://schemas.microsoft.com/office/drawing/2014/main" id="{DD470C97-807A-4DAD-9E2F-CCF741E836CE}"/>
                      </a:ext>
                    </a:extLst>
                  </p:cNvPr>
                  <p:cNvSpPr/>
                  <p:nvPr/>
                </p:nvSpPr>
                <p:spPr>
                  <a:xfrm>
                    <a:off x="13097543" y="9104770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9" name="TextBox 168">
                    <a:extLst>
                      <a:ext uri="{FF2B5EF4-FFF2-40B4-BE49-F238E27FC236}">
                        <a16:creationId xmlns:a16="http://schemas.microsoft.com/office/drawing/2014/main" id="{BF5281F8-EFAA-43A5-8D39-778BCB2FC1A3}"/>
                      </a:ext>
                    </a:extLst>
                  </p:cNvPr>
                  <p:cNvSpPr txBox="1"/>
                  <p:nvPr/>
                </p:nvSpPr>
                <p:spPr>
                  <a:xfrm>
                    <a:off x="13092380" y="9133353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Development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70" name="화살표: 오각형 183">
                    <a:extLst>
                      <a:ext uri="{FF2B5EF4-FFF2-40B4-BE49-F238E27FC236}">
                        <a16:creationId xmlns:a16="http://schemas.microsoft.com/office/drawing/2014/main" id="{EE466877-7941-462F-AA60-E00F9311CA58}"/>
                      </a:ext>
                    </a:extLst>
                  </p:cNvPr>
                  <p:cNvSpPr/>
                  <p:nvPr/>
                </p:nvSpPr>
                <p:spPr>
                  <a:xfrm>
                    <a:off x="14873711" y="9472002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1" name="TextBox 170">
                    <a:extLst>
                      <a:ext uri="{FF2B5EF4-FFF2-40B4-BE49-F238E27FC236}">
                        <a16:creationId xmlns:a16="http://schemas.microsoft.com/office/drawing/2014/main" id="{1CF4CC1A-BBCF-4844-A75B-6AC6D042F11A}"/>
                      </a:ext>
                    </a:extLst>
                  </p:cNvPr>
                  <p:cNvSpPr txBox="1"/>
                  <p:nvPr/>
                </p:nvSpPr>
                <p:spPr>
                  <a:xfrm>
                    <a:off x="14868548" y="9500585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72" name="화살표: 오각형 185">
                    <a:extLst>
                      <a:ext uri="{FF2B5EF4-FFF2-40B4-BE49-F238E27FC236}">
                        <a16:creationId xmlns:a16="http://schemas.microsoft.com/office/drawing/2014/main" id="{0177099B-2186-439F-AC8A-9EE16A80AD98}"/>
                      </a:ext>
                    </a:extLst>
                  </p:cNvPr>
                  <p:cNvSpPr/>
                  <p:nvPr/>
                </p:nvSpPr>
                <p:spPr>
                  <a:xfrm>
                    <a:off x="16649877" y="9839234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3B6B9948-06C2-4D87-BE43-D791BC443119}"/>
                      </a:ext>
                    </a:extLst>
                  </p:cNvPr>
                  <p:cNvSpPr txBox="1"/>
                  <p:nvPr/>
                </p:nvSpPr>
                <p:spPr>
                  <a:xfrm>
                    <a:off x="16644714" y="9867817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Deployment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174" name="연결선: 꺾임 187">
                    <a:extLst>
                      <a:ext uri="{FF2B5EF4-FFF2-40B4-BE49-F238E27FC236}">
                        <a16:creationId xmlns:a16="http://schemas.microsoft.com/office/drawing/2014/main" id="{9D92CF44-4604-4467-B56F-0CE46430D54A}"/>
                      </a:ext>
                    </a:extLst>
                  </p:cNvPr>
                  <p:cNvCxnSpPr>
                    <a:cxnSpLocks/>
                    <a:stCxn id="165" idx="3"/>
                    <a:endCxn id="168" idx="0"/>
                  </p:cNvCxnSpPr>
                  <p:nvPr/>
                </p:nvCxnSpPr>
                <p:spPr>
                  <a:xfrm>
                    <a:off x="12633216" y="8881554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75" name="연결선: 꺾임 188">
                    <a:extLst>
                      <a:ext uri="{FF2B5EF4-FFF2-40B4-BE49-F238E27FC236}">
                        <a16:creationId xmlns:a16="http://schemas.microsoft.com/office/drawing/2014/main" id="{85BE5CE6-519F-4AF5-A2C1-B4DB0B15112C}"/>
                      </a:ext>
                    </a:extLst>
                  </p:cNvPr>
                  <p:cNvCxnSpPr>
                    <a:cxnSpLocks/>
                    <a:stCxn id="168" idx="3"/>
                    <a:endCxn id="170" idx="0"/>
                  </p:cNvCxnSpPr>
                  <p:nvPr/>
                </p:nvCxnSpPr>
                <p:spPr>
                  <a:xfrm>
                    <a:off x="14409384" y="9248786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76" name="연결선: 꺾임 189">
                    <a:extLst>
                      <a:ext uri="{FF2B5EF4-FFF2-40B4-BE49-F238E27FC236}">
                        <a16:creationId xmlns:a16="http://schemas.microsoft.com/office/drawing/2014/main" id="{91A9FDDC-2C2B-495F-B7D2-D0C58A86EBF2}"/>
                      </a:ext>
                    </a:extLst>
                  </p:cNvPr>
                  <p:cNvCxnSpPr>
                    <a:cxnSpLocks/>
                    <a:stCxn id="170" idx="3"/>
                    <a:endCxn id="172" idx="0"/>
                  </p:cNvCxnSpPr>
                  <p:nvPr/>
                </p:nvCxnSpPr>
                <p:spPr>
                  <a:xfrm>
                    <a:off x="16185552" y="9616018"/>
                    <a:ext cx="1048238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77" name="타원 176">
                    <a:extLst>
                      <a:ext uri="{FF2B5EF4-FFF2-40B4-BE49-F238E27FC236}">
                        <a16:creationId xmlns:a16="http://schemas.microsoft.com/office/drawing/2014/main" id="{0BE249C5-6235-4FA7-BE8C-CA8708C2A179}"/>
                      </a:ext>
                    </a:extLst>
                  </p:cNvPr>
                  <p:cNvSpPr/>
                  <p:nvPr/>
                </p:nvSpPr>
                <p:spPr>
                  <a:xfrm>
                    <a:off x="11534388" y="11726092"/>
                    <a:ext cx="199481" cy="188369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8" name="타원 177">
                    <a:extLst>
                      <a:ext uri="{FF2B5EF4-FFF2-40B4-BE49-F238E27FC236}">
                        <a16:creationId xmlns:a16="http://schemas.microsoft.com/office/drawing/2014/main" id="{870A7C94-8F1C-412C-841D-3A5B7A0F003F}"/>
                      </a:ext>
                    </a:extLst>
                  </p:cNvPr>
                  <p:cNvSpPr/>
                  <p:nvPr/>
                </p:nvSpPr>
                <p:spPr>
                  <a:xfrm>
                    <a:off x="14523750" y="11688297"/>
                    <a:ext cx="199481" cy="188369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9" name="TextBox 178">
                    <a:extLst>
                      <a:ext uri="{FF2B5EF4-FFF2-40B4-BE49-F238E27FC236}">
                        <a16:creationId xmlns:a16="http://schemas.microsoft.com/office/drawing/2014/main" id="{A6A6B9DF-2930-41E6-8D56-6E21E28923E8}"/>
                      </a:ext>
                    </a:extLst>
                  </p:cNvPr>
                  <p:cNvSpPr txBox="1"/>
                  <p:nvPr/>
                </p:nvSpPr>
                <p:spPr>
                  <a:xfrm>
                    <a:off x="10168376" y="11308219"/>
                    <a:ext cx="611168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1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0" name="TextBox 179">
                    <a:extLst>
                      <a:ext uri="{FF2B5EF4-FFF2-40B4-BE49-F238E27FC236}">
                        <a16:creationId xmlns:a16="http://schemas.microsoft.com/office/drawing/2014/main" id="{B64FFD26-003E-4B13-AF4F-6EF14B2FC17E}"/>
                      </a:ext>
                    </a:extLst>
                  </p:cNvPr>
                  <p:cNvSpPr txBox="1"/>
                  <p:nvPr/>
                </p:nvSpPr>
                <p:spPr>
                  <a:xfrm>
                    <a:off x="12806045" y="11130934"/>
                    <a:ext cx="786836" cy="49244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16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2</a:t>
                    </a:r>
                    <a:endParaRPr lang="ko-KR" altLang="en-US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3D6DCA94-332C-4607-BA15-3DCDFF2BCB0B}"/>
                      </a:ext>
                    </a:extLst>
                  </p:cNvPr>
                  <p:cNvSpPr txBox="1"/>
                  <p:nvPr/>
                </p:nvSpPr>
                <p:spPr>
                  <a:xfrm>
                    <a:off x="16021141" y="10884649"/>
                    <a:ext cx="1035839" cy="61555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20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20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3</a:t>
                    </a:r>
                    <a:endParaRPr lang="ko-KR" altLang="en-US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8FBFCEB4-F15D-410D-896D-0D224C2157B8}"/>
                      </a:ext>
                    </a:extLst>
                  </p:cNvPr>
                  <p:cNvSpPr txBox="1"/>
                  <p:nvPr/>
                </p:nvSpPr>
                <p:spPr>
                  <a:xfrm>
                    <a:off x="11253640" y="11147983"/>
                    <a:ext cx="786836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Review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With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Customer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3" name="TextBox 182">
                    <a:extLst>
                      <a:ext uri="{FF2B5EF4-FFF2-40B4-BE49-F238E27FC236}">
                        <a16:creationId xmlns:a16="http://schemas.microsoft.com/office/drawing/2014/main" id="{9F2E3D22-C96B-4803-B34A-230814E1ECEA}"/>
                      </a:ext>
                    </a:extLst>
                  </p:cNvPr>
                  <p:cNvSpPr txBox="1"/>
                  <p:nvPr/>
                </p:nvSpPr>
                <p:spPr>
                  <a:xfrm>
                    <a:off x="14206436" y="11147983"/>
                    <a:ext cx="786836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Review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With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Customer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4" name="TextBox 183">
                    <a:extLst>
                      <a:ext uri="{FF2B5EF4-FFF2-40B4-BE49-F238E27FC236}">
                        <a16:creationId xmlns:a16="http://schemas.microsoft.com/office/drawing/2014/main" id="{FF1574FD-3BAC-4ED5-8A76-05D2EC73D046}"/>
                      </a:ext>
                    </a:extLst>
                  </p:cNvPr>
                  <p:cNvSpPr txBox="1"/>
                  <p:nvPr/>
                </p:nvSpPr>
                <p:spPr>
                  <a:xfrm>
                    <a:off x="10069500" y="9856633"/>
                    <a:ext cx="2772497" cy="73866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4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Black" panose="020B0A04020102020204" pitchFamily="34" charset="0"/>
                      </a:rPr>
                      <a:t>V-Model</a:t>
                    </a:r>
                    <a:endParaRPr lang="ko-KR" altLang="en-US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endParaRPr>
                  </a:p>
                </p:txBody>
              </p:sp>
            </p:grpSp>
            <p:sp>
              <p:nvSpPr>
                <p:cNvPr id="131" name="더하기 기호 201">
                  <a:extLst>
                    <a:ext uri="{FF2B5EF4-FFF2-40B4-BE49-F238E27FC236}">
                      <a16:creationId xmlns:a16="http://schemas.microsoft.com/office/drawing/2014/main" id="{7652A890-0DF6-415B-A45B-6C825049B258}"/>
                    </a:ext>
                  </a:extLst>
                </p:cNvPr>
                <p:cNvSpPr/>
                <p:nvPr/>
              </p:nvSpPr>
              <p:spPr>
                <a:xfrm>
                  <a:off x="12787157" y="9856634"/>
                  <a:ext cx="786028" cy="738663"/>
                </a:xfrm>
                <a:prstGeom prst="mathPlus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F20AFBD-08AC-43C5-941B-E79AE166FC86}"/>
                </a:ext>
              </a:extLst>
            </p:cNvPr>
            <p:cNvSpPr txBox="1"/>
            <p:nvPr/>
          </p:nvSpPr>
          <p:spPr>
            <a:xfrm>
              <a:off x="4151334" y="3591937"/>
              <a:ext cx="1985493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latin typeface="Arial Black" panose="020B0A04020102020204" pitchFamily="34" charset="0"/>
                </a:rPr>
                <a:t>Agile</a:t>
              </a:r>
              <a:endParaRPr lang="ko-KR" altLang="en-US" sz="4800" b="1">
                <a:latin typeface="Arial Black" panose="020B0A04020102020204" pitchFamily="34" charset="0"/>
              </a:endParaRPr>
            </a:p>
          </p:txBody>
        </p:sp>
        <p:sp>
          <p:nvSpPr>
            <p:cNvPr id="186" name="자유형: 도형 146">
              <a:extLst>
                <a:ext uri="{FF2B5EF4-FFF2-40B4-BE49-F238E27FC236}">
                  <a16:creationId xmlns:a16="http://schemas.microsoft.com/office/drawing/2014/main" id="{E7C6AD53-B783-4622-A552-2CE8F5EB6771}"/>
                </a:ext>
              </a:extLst>
            </p:cNvPr>
            <p:cNvSpPr/>
            <p:nvPr/>
          </p:nvSpPr>
          <p:spPr>
            <a:xfrm>
              <a:off x="616677" y="5478228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7" name="화살표: 원형 147">
              <a:extLst>
                <a:ext uri="{FF2B5EF4-FFF2-40B4-BE49-F238E27FC236}">
                  <a16:creationId xmlns:a16="http://schemas.microsoft.com/office/drawing/2014/main" id="{69F9E0A1-727E-4677-BC6B-466EFEF7BF34}"/>
                </a:ext>
              </a:extLst>
            </p:cNvPr>
            <p:cNvSpPr/>
            <p:nvPr/>
          </p:nvSpPr>
          <p:spPr>
            <a:xfrm rot="4621668" flipH="1">
              <a:off x="643180" y="4702691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8" name="화살표: 오른쪽 148">
              <a:extLst>
                <a:ext uri="{FF2B5EF4-FFF2-40B4-BE49-F238E27FC236}">
                  <a16:creationId xmlns:a16="http://schemas.microsoft.com/office/drawing/2014/main" id="{408B3831-DBAF-4E41-AA4E-F849ECABD041}"/>
                </a:ext>
              </a:extLst>
            </p:cNvPr>
            <p:cNvSpPr/>
            <p:nvPr/>
          </p:nvSpPr>
          <p:spPr>
            <a:xfrm>
              <a:off x="173033" y="5418334"/>
              <a:ext cx="443644" cy="28164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9" name="자유형: 도형 149">
              <a:extLst>
                <a:ext uri="{FF2B5EF4-FFF2-40B4-BE49-F238E27FC236}">
                  <a16:creationId xmlns:a16="http://schemas.microsoft.com/office/drawing/2014/main" id="{011BB550-6B02-43E5-8440-3C319677BB37}"/>
                </a:ext>
              </a:extLst>
            </p:cNvPr>
            <p:cNvSpPr/>
            <p:nvPr/>
          </p:nvSpPr>
          <p:spPr>
            <a:xfrm>
              <a:off x="1359064" y="5418334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B052C9F6-9D5A-48A7-A4F0-ADE559E7775E}"/>
                </a:ext>
              </a:extLst>
            </p:cNvPr>
            <p:cNvSpPr txBox="1"/>
            <p:nvPr/>
          </p:nvSpPr>
          <p:spPr>
            <a:xfrm>
              <a:off x="206544" y="5484664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CC8B08A8-1984-42F4-A7B5-D02A4CDF76BD}"/>
                </a:ext>
              </a:extLst>
            </p:cNvPr>
            <p:cNvSpPr txBox="1"/>
            <p:nvPr/>
          </p:nvSpPr>
          <p:spPr>
            <a:xfrm>
              <a:off x="681195" y="5488338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66913145-C090-49C6-BDAD-1084A27CDE31}"/>
                </a:ext>
              </a:extLst>
            </p:cNvPr>
            <p:cNvSpPr txBox="1"/>
            <p:nvPr/>
          </p:nvSpPr>
          <p:spPr>
            <a:xfrm>
              <a:off x="1500934" y="5480990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559CA376-E381-4B2D-BB79-B056F6495F04}"/>
                </a:ext>
              </a:extLst>
            </p:cNvPr>
            <p:cNvSpPr txBox="1"/>
            <p:nvPr/>
          </p:nvSpPr>
          <p:spPr>
            <a:xfrm rot="5400000">
              <a:off x="1192041" y="5119707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194" name="자유형: 도형 154">
              <a:extLst>
                <a:ext uri="{FF2B5EF4-FFF2-40B4-BE49-F238E27FC236}">
                  <a16:creationId xmlns:a16="http://schemas.microsoft.com/office/drawing/2014/main" id="{E13A7E11-DB72-4AD3-8CB7-447941998AF8}"/>
                </a:ext>
              </a:extLst>
            </p:cNvPr>
            <p:cNvSpPr/>
            <p:nvPr/>
          </p:nvSpPr>
          <p:spPr>
            <a:xfrm rot="15115221" flipH="1">
              <a:off x="563377" y="4846249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7D8806B5-B77B-4558-82E4-50DC4A712EDE}"/>
                </a:ext>
              </a:extLst>
            </p:cNvPr>
            <p:cNvSpPr txBox="1"/>
            <p:nvPr/>
          </p:nvSpPr>
          <p:spPr>
            <a:xfrm rot="16200000">
              <a:off x="587052" y="5094981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196" name="자유형: 도형 156">
              <a:extLst>
                <a:ext uri="{FF2B5EF4-FFF2-40B4-BE49-F238E27FC236}">
                  <a16:creationId xmlns:a16="http://schemas.microsoft.com/office/drawing/2014/main" id="{98F91BB1-7222-489D-BFF8-C18D19725A7A}"/>
                </a:ext>
              </a:extLst>
            </p:cNvPr>
            <p:cNvSpPr/>
            <p:nvPr/>
          </p:nvSpPr>
          <p:spPr>
            <a:xfrm>
              <a:off x="3194948" y="5428887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7" name="화살표: 원형 157">
              <a:extLst>
                <a:ext uri="{FF2B5EF4-FFF2-40B4-BE49-F238E27FC236}">
                  <a16:creationId xmlns:a16="http://schemas.microsoft.com/office/drawing/2014/main" id="{599FBD81-4A75-4EF2-B5B9-99F8002F4C5D}"/>
                </a:ext>
              </a:extLst>
            </p:cNvPr>
            <p:cNvSpPr/>
            <p:nvPr/>
          </p:nvSpPr>
          <p:spPr>
            <a:xfrm rot="4621668" flipH="1">
              <a:off x="3229298" y="4423765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8" name="화살표: 오른쪽 158">
              <a:extLst>
                <a:ext uri="{FF2B5EF4-FFF2-40B4-BE49-F238E27FC236}">
                  <a16:creationId xmlns:a16="http://schemas.microsoft.com/office/drawing/2014/main" id="{2ECB25DC-D72E-4A63-93B4-DF3AB79C2905}"/>
                </a:ext>
              </a:extLst>
            </p:cNvPr>
            <p:cNvSpPr/>
            <p:nvPr/>
          </p:nvSpPr>
          <p:spPr>
            <a:xfrm>
              <a:off x="2619970" y="5351262"/>
              <a:ext cx="574978" cy="36502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9" name="자유형: 도형 159">
              <a:extLst>
                <a:ext uri="{FF2B5EF4-FFF2-40B4-BE49-F238E27FC236}">
                  <a16:creationId xmlns:a16="http://schemas.microsoft.com/office/drawing/2014/main" id="{0F68D27B-B069-4545-AF34-EE8017D478C8}"/>
                </a:ext>
              </a:extLst>
            </p:cNvPr>
            <p:cNvSpPr/>
            <p:nvPr/>
          </p:nvSpPr>
          <p:spPr>
            <a:xfrm>
              <a:off x="4157107" y="5351262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CF261614-F3E7-4AD8-9880-E06DBB8AD3CF}"/>
                </a:ext>
              </a:extLst>
            </p:cNvPr>
            <p:cNvSpPr txBox="1"/>
            <p:nvPr/>
          </p:nvSpPr>
          <p:spPr>
            <a:xfrm>
              <a:off x="2663402" y="5437229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53743C6F-2F4E-4BE1-9FAC-0B67373C3619}"/>
                </a:ext>
              </a:extLst>
            </p:cNvPr>
            <p:cNvSpPr txBox="1"/>
            <p:nvPr/>
          </p:nvSpPr>
          <p:spPr>
            <a:xfrm>
              <a:off x="3278565" y="5441991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E6CC453F-B8DE-4922-B6D5-176998660219}"/>
                </a:ext>
              </a:extLst>
            </p:cNvPr>
            <p:cNvSpPr txBox="1"/>
            <p:nvPr/>
          </p:nvSpPr>
          <p:spPr>
            <a:xfrm>
              <a:off x="4340976" y="5432467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067E20F3-AFE1-4567-B420-AA3FC77A0BA1}"/>
                </a:ext>
              </a:extLst>
            </p:cNvPr>
            <p:cNvSpPr txBox="1"/>
            <p:nvPr/>
          </p:nvSpPr>
          <p:spPr>
            <a:xfrm rot="5400000">
              <a:off x="3940640" y="4964232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04" name="자유형: 도형 164">
              <a:extLst>
                <a:ext uri="{FF2B5EF4-FFF2-40B4-BE49-F238E27FC236}">
                  <a16:creationId xmlns:a16="http://schemas.microsoft.com/office/drawing/2014/main" id="{4C52FF44-5246-4388-AC8A-3F28DDF69DE2}"/>
                </a:ext>
              </a:extLst>
            </p:cNvPr>
            <p:cNvSpPr/>
            <p:nvPr/>
          </p:nvSpPr>
          <p:spPr>
            <a:xfrm rot="15115221" flipH="1">
              <a:off x="3125870" y="4609821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87B30BD6-771B-4D3A-8675-962E54FF4450}"/>
                </a:ext>
              </a:extLst>
            </p:cNvPr>
            <p:cNvSpPr txBox="1"/>
            <p:nvPr/>
          </p:nvSpPr>
          <p:spPr>
            <a:xfrm rot="16200000">
              <a:off x="3156553" y="4932186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06" name="자유형: 도형 166">
              <a:extLst>
                <a:ext uri="{FF2B5EF4-FFF2-40B4-BE49-F238E27FC236}">
                  <a16:creationId xmlns:a16="http://schemas.microsoft.com/office/drawing/2014/main" id="{84C662E6-42BC-48FD-A856-44947BF504EC}"/>
                </a:ext>
              </a:extLst>
            </p:cNvPr>
            <p:cNvSpPr/>
            <p:nvPr/>
          </p:nvSpPr>
          <p:spPr>
            <a:xfrm>
              <a:off x="6342377" y="5371368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7" name="화살표: 원형 167">
              <a:extLst>
                <a:ext uri="{FF2B5EF4-FFF2-40B4-BE49-F238E27FC236}">
                  <a16:creationId xmlns:a16="http://schemas.microsoft.com/office/drawing/2014/main" id="{5CC852C3-8BDE-4856-B250-A9659D180971}"/>
                </a:ext>
              </a:extLst>
            </p:cNvPr>
            <p:cNvSpPr/>
            <p:nvPr/>
          </p:nvSpPr>
          <p:spPr>
            <a:xfrm rot="4621668" flipH="1">
              <a:off x="6387245" y="4058484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8" name="화살표: 오른쪽 168">
              <a:extLst>
                <a:ext uri="{FF2B5EF4-FFF2-40B4-BE49-F238E27FC236}">
                  <a16:creationId xmlns:a16="http://schemas.microsoft.com/office/drawing/2014/main" id="{8F786083-1AF6-43D7-A052-61FC537DEF62}"/>
                </a:ext>
              </a:extLst>
            </p:cNvPr>
            <p:cNvSpPr/>
            <p:nvPr/>
          </p:nvSpPr>
          <p:spPr>
            <a:xfrm>
              <a:off x="5591344" y="5269975"/>
              <a:ext cx="751033" cy="47678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9" name="자유형: 도형 169">
              <a:extLst>
                <a:ext uri="{FF2B5EF4-FFF2-40B4-BE49-F238E27FC236}">
                  <a16:creationId xmlns:a16="http://schemas.microsoft.com/office/drawing/2014/main" id="{BEE48FA4-8285-4B60-A65C-F13B7606F436}"/>
                </a:ext>
              </a:extLst>
            </p:cNvPr>
            <p:cNvSpPr/>
            <p:nvPr/>
          </p:nvSpPr>
          <p:spPr>
            <a:xfrm>
              <a:off x="7599143" y="5269975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A69E37EC-95FC-47C4-B324-2007B09F5878}"/>
                </a:ext>
              </a:extLst>
            </p:cNvPr>
            <p:cNvSpPr txBox="1"/>
            <p:nvPr/>
          </p:nvSpPr>
          <p:spPr>
            <a:xfrm>
              <a:off x="5648075" y="5382265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886B138-91F0-455B-8ACA-55D50CC71057}"/>
                </a:ext>
              </a:extLst>
            </p:cNvPr>
            <p:cNvSpPr txBox="1"/>
            <p:nvPr/>
          </p:nvSpPr>
          <p:spPr>
            <a:xfrm>
              <a:off x="6451597" y="5388485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84490717-075B-48CF-BBED-9236CF5BAD64}"/>
                </a:ext>
              </a:extLst>
            </p:cNvPr>
            <p:cNvSpPr txBox="1"/>
            <p:nvPr/>
          </p:nvSpPr>
          <p:spPr>
            <a:xfrm>
              <a:off x="7839312" y="5376045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22E6616D-9A38-4750-9C38-7C25D9C63677}"/>
                </a:ext>
              </a:extLst>
            </p:cNvPr>
            <p:cNvSpPr txBox="1"/>
            <p:nvPr/>
          </p:nvSpPr>
          <p:spPr>
            <a:xfrm rot="5400000">
              <a:off x="7316395" y="4764439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14" name="자유형: 도형 174">
              <a:extLst>
                <a:ext uri="{FF2B5EF4-FFF2-40B4-BE49-F238E27FC236}">
                  <a16:creationId xmlns:a16="http://schemas.microsoft.com/office/drawing/2014/main" id="{61891A02-F7E5-467E-9E42-EAB492B3BE47}"/>
                </a:ext>
              </a:extLst>
            </p:cNvPr>
            <p:cNvSpPr/>
            <p:nvPr/>
          </p:nvSpPr>
          <p:spPr>
            <a:xfrm rot="15115221" flipH="1">
              <a:off x="6252148" y="4301509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CF5561EA-2F43-4E8F-B377-AFB40F744751}"/>
                </a:ext>
              </a:extLst>
            </p:cNvPr>
            <p:cNvSpPr txBox="1"/>
            <p:nvPr/>
          </p:nvSpPr>
          <p:spPr>
            <a:xfrm rot="16200000">
              <a:off x="6292226" y="4722581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16" name="화살표: 오각형 176">
              <a:extLst>
                <a:ext uri="{FF2B5EF4-FFF2-40B4-BE49-F238E27FC236}">
                  <a16:creationId xmlns:a16="http://schemas.microsoft.com/office/drawing/2014/main" id="{EE3D8BBF-A91C-4446-8348-CC7DE7CCAB40}"/>
                </a:ext>
              </a:extLst>
            </p:cNvPr>
            <p:cNvSpPr/>
            <p:nvPr/>
          </p:nvSpPr>
          <p:spPr>
            <a:xfrm>
              <a:off x="178196" y="2105610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1D53E385-8BCB-4461-821A-9EDE1482340E}"/>
                </a:ext>
              </a:extLst>
            </p:cNvPr>
            <p:cNvSpPr txBox="1"/>
            <p:nvPr/>
          </p:nvSpPr>
          <p:spPr>
            <a:xfrm>
              <a:off x="173033" y="2126573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8" name="화살표: 오각형 178">
              <a:extLst>
                <a:ext uri="{FF2B5EF4-FFF2-40B4-BE49-F238E27FC236}">
                  <a16:creationId xmlns:a16="http://schemas.microsoft.com/office/drawing/2014/main" id="{816A57A6-2558-4A4E-BF00-7609559761AE}"/>
                </a:ext>
              </a:extLst>
            </p:cNvPr>
            <p:cNvSpPr/>
            <p:nvPr/>
          </p:nvSpPr>
          <p:spPr>
            <a:xfrm>
              <a:off x="1954364" y="2472842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E4823281-3FBC-48CD-92AF-81B85887C81F}"/>
                </a:ext>
              </a:extLst>
            </p:cNvPr>
            <p:cNvSpPr txBox="1"/>
            <p:nvPr/>
          </p:nvSpPr>
          <p:spPr>
            <a:xfrm>
              <a:off x="1949201" y="2501425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20" name="연결선: 꺾임 180">
              <a:extLst>
                <a:ext uri="{FF2B5EF4-FFF2-40B4-BE49-F238E27FC236}">
                  <a16:creationId xmlns:a16="http://schemas.microsoft.com/office/drawing/2014/main" id="{FE0E0823-896C-4B77-89C5-E62B23AA4D2C}"/>
                </a:ext>
              </a:extLst>
            </p:cNvPr>
            <p:cNvCxnSpPr>
              <a:stCxn id="216" idx="3"/>
              <a:endCxn id="218" idx="0"/>
            </p:cNvCxnSpPr>
            <p:nvPr/>
          </p:nvCxnSpPr>
          <p:spPr>
            <a:xfrm>
              <a:off x="1490037" y="224962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21" name="화살표: 오각형 181">
              <a:extLst>
                <a:ext uri="{FF2B5EF4-FFF2-40B4-BE49-F238E27FC236}">
                  <a16:creationId xmlns:a16="http://schemas.microsoft.com/office/drawing/2014/main" id="{DD470C97-807A-4DAD-9E2F-CCF741E836CE}"/>
                </a:ext>
              </a:extLst>
            </p:cNvPr>
            <p:cNvSpPr/>
            <p:nvPr/>
          </p:nvSpPr>
          <p:spPr>
            <a:xfrm>
              <a:off x="3730532" y="2840074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BF5281F8-EFAA-43A5-8D39-778BCB2FC1A3}"/>
                </a:ext>
              </a:extLst>
            </p:cNvPr>
            <p:cNvSpPr txBox="1"/>
            <p:nvPr/>
          </p:nvSpPr>
          <p:spPr>
            <a:xfrm>
              <a:off x="3725369" y="2868657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3" name="화살표: 오각형 183">
              <a:extLst>
                <a:ext uri="{FF2B5EF4-FFF2-40B4-BE49-F238E27FC236}">
                  <a16:creationId xmlns:a16="http://schemas.microsoft.com/office/drawing/2014/main" id="{EE466877-7941-462F-AA60-E00F9311CA58}"/>
                </a:ext>
              </a:extLst>
            </p:cNvPr>
            <p:cNvSpPr/>
            <p:nvPr/>
          </p:nvSpPr>
          <p:spPr>
            <a:xfrm>
              <a:off x="5506700" y="3207306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1CF4CC1A-BBCF-4844-A75B-6AC6D042F11A}"/>
                </a:ext>
              </a:extLst>
            </p:cNvPr>
            <p:cNvSpPr txBox="1"/>
            <p:nvPr/>
          </p:nvSpPr>
          <p:spPr>
            <a:xfrm>
              <a:off x="5501537" y="3235889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5" name="화살표: 오각형 185">
              <a:extLst>
                <a:ext uri="{FF2B5EF4-FFF2-40B4-BE49-F238E27FC236}">
                  <a16:creationId xmlns:a16="http://schemas.microsoft.com/office/drawing/2014/main" id="{0177099B-2186-439F-AC8A-9EE16A80AD98}"/>
                </a:ext>
              </a:extLst>
            </p:cNvPr>
            <p:cNvSpPr/>
            <p:nvPr/>
          </p:nvSpPr>
          <p:spPr>
            <a:xfrm>
              <a:off x="7282866" y="3574538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3B6B9948-06C2-4D87-BE43-D791BC443119}"/>
                </a:ext>
              </a:extLst>
            </p:cNvPr>
            <p:cNvSpPr txBox="1"/>
            <p:nvPr/>
          </p:nvSpPr>
          <p:spPr>
            <a:xfrm>
              <a:off x="7277703" y="3603121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27" name="연결선: 꺾임 187">
              <a:extLst>
                <a:ext uri="{FF2B5EF4-FFF2-40B4-BE49-F238E27FC236}">
                  <a16:creationId xmlns:a16="http://schemas.microsoft.com/office/drawing/2014/main" id="{9D92CF44-4604-4467-B56F-0CE46430D54A}"/>
                </a:ext>
              </a:extLst>
            </p:cNvPr>
            <p:cNvCxnSpPr>
              <a:cxnSpLocks/>
              <a:stCxn id="218" idx="3"/>
              <a:endCxn id="221" idx="0"/>
            </p:cNvCxnSpPr>
            <p:nvPr/>
          </p:nvCxnSpPr>
          <p:spPr>
            <a:xfrm>
              <a:off x="3266205" y="2616858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8" name="연결선: 꺾임 188">
              <a:extLst>
                <a:ext uri="{FF2B5EF4-FFF2-40B4-BE49-F238E27FC236}">
                  <a16:creationId xmlns:a16="http://schemas.microsoft.com/office/drawing/2014/main" id="{85BE5CE6-519F-4AF5-A2C1-B4DB0B15112C}"/>
                </a:ext>
              </a:extLst>
            </p:cNvPr>
            <p:cNvCxnSpPr>
              <a:cxnSpLocks/>
              <a:stCxn id="221" idx="3"/>
              <a:endCxn id="223" idx="0"/>
            </p:cNvCxnSpPr>
            <p:nvPr/>
          </p:nvCxnSpPr>
          <p:spPr>
            <a:xfrm>
              <a:off x="5042373" y="2984090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9" name="연결선: 꺾임 189">
              <a:extLst>
                <a:ext uri="{FF2B5EF4-FFF2-40B4-BE49-F238E27FC236}">
                  <a16:creationId xmlns:a16="http://schemas.microsoft.com/office/drawing/2014/main" id="{91A9FDDC-2C2B-495F-B7D2-D0C58A86EBF2}"/>
                </a:ext>
              </a:extLst>
            </p:cNvPr>
            <p:cNvCxnSpPr>
              <a:cxnSpLocks/>
              <a:stCxn id="223" idx="3"/>
              <a:endCxn id="225" idx="0"/>
            </p:cNvCxnSpPr>
            <p:nvPr/>
          </p:nvCxnSpPr>
          <p:spPr>
            <a:xfrm>
              <a:off x="6818541" y="3351322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0" name="타원 229">
              <a:extLst>
                <a:ext uri="{FF2B5EF4-FFF2-40B4-BE49-F238E27FC236}">
                  <a16:creationId xmlns:a16="http://schemas.microsoft.com/office/drawing/2014/main" id="{0BE249C5-6235-4FA7-BE8C-CA8708C2A179}"/>
                </a:ext>
              </a:extLst>
            </p:cNvPr>
            <p:cNvSpPr/>
            <p:nvPr/>
          </p:nvSpPr>
          <p:spPr>
            <a:xfrm>
              <a:off x="2167377" y="5461396"/>
              <a:ext cx="199481" cy="18836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870A7C94-8F1C-412C-841D-3A5B7A0F003F}"/>
                </a:ext>
              </a:extLst>
            </p:cNvPr>
            <p:cNvSpPr/>
            <p:nvPr/>
          </p:nvSpPr>
          <p:spPr>
            <a:xfrm>
              <a:off x="5156739" y="5423601"/>
              <a:ext cx="199481" cy="18836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A6A6B9DF-2930-41E6-8D56-6E21E28923E8}"/>
                </a:ext>
              </a:extLst>
            </p:cNvPr>
            <p:cNvSpPr txBox="1"/>
            <p:nvPr/>
          </p:nvSpPr>
          <p:spPr>
            <a:xfrm>
              <a:off x="801365" y="5043523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SPRINT</a:t>
              </a:r>
            </a:p>
            <a:p>
              <a:pPr algn="ctr"/>
              <a:r>
                <a:rPr lang="en-US" altLang="ko-KR" sz="1200" b="1"/>
                <a:t>1</a:t>
              </a:r>
              <a:endParaRPr lang="ko-KR" altLang="en-US" sz="1200" b="1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64FFD26-003E-4B13-AF4F-6EF14B2FC17E}"/>
                </a:ext>
              </a:extLst>
            </p:cNvPr>
            <p:cNvSpPr txBox="1"/>
            <p:nvPr/>
          </p:nvSpPr>
          <p:spPr>
            <a:xfrm>
              <a:off x="3439034" y="4866238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SPRINT</a:t>
              </a:r>
            </a:p>
            <a:p>
              <a:pPr algn="ctr"/>
              <a:r>
                <a:rPr lang="en-US" altLang="ko-KR" sz="1600" b="1"/>
                <a:t>2</a:t>
              </a:r>
              <a:endParaRPr lang="ko-KR" altLang="en-US" sz="1600" b="1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3D6DCA94-332C-4607-BA15-3DCDFF2BCB0B}"/>
                </a:ext>
              </a:extLst>
            </p:cNvPr>
            <p:cNvSpPr txBox="1"/>
            <p:nvPr/>
          </p:nvSpPr>
          <p:spPr>
            <a:xfrm>
              <a:off x="6654130" y="4619953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/>
                <a:t>SPRINT</a:t>
              </a:r>
            </a:p>
            <a:p>
              <a:pPr algn="ctr"/>
              <a:r>
                <a:rPr lang="en-US" altLang="ko-KR" sz="2000" b="1"/>
                <a:t>3</a:t>
              </a:r>
              <a:endParaRPr lang="ko-KR" altLang="en-US" sz="2000" b="1"/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8FBFCEB4-F15D-410D-896D-0D224C2157B8}"/>
                </a:ext>
              </a:extLst>
            </p:cNvPr>
            <p:cNvSpPr txBox="1"/>
            <p:nvPr/>
          </p:nvSpPr>
          <p:spPr>
            <a:xfrm>
              <a:off x="1886629" y="4883287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Review</a:t>
              </a:r>
            </a:p>
            <a:p>
              <a:pPr algn="ctr"/>
              <a:r>
                <a:rPr lang="en-US" altLang="ko-KR" sz="1200" b="1"/>
                <a:t>With</a:t>
              </a:r>
            </a:p>
            <a:p>
              <a:pPr algn="ctr"/>
              <a:r>
                <a:rPr lang="en-US" altLang="ko-KR" sz="1200" b="1"/>
                <a:t>Customer</a:t>
              </a:r>
              <a:endParaRPr lang="ko-KR" altLang="en-US" sz="1200" b="1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9F2E3D22-C96B-4803-B34A-230814E1ECEA}"/>
                </a:ext>
              </a:extLst>
            </p:cNvPr>
            <p:cNvSpPr txBox="1"/>
            <p:nvPr/>
          </p:nvSpPr>
          <p:spPr>
            <a:xfrm>
              <a:off x="4839425" y="4883287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Review</a:t>
              </a:r>
            </a:p>
            <a:p>
              <a:pPr algn="ctr"/>
              <a:r>
                <a:rPr lang="en-US" altLang="ko-KR" sz="1200" b="1"/>
                <a:t>With</a:t>
              </a:r>
            </a:p>
            <a:p>
              <a:pPr algn="ctr"/>
              <a:r>
                <a:rPr lang="en-US" altLang="ko-KR" sz="1200" b="1"/>
                <a:t>Customer</a:t>
              </a:r>
              <a:endParaRPr lang="ko-KR" altLang="en-US" sz="1200" b="1"/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FF1574FD-3BAC-4ED5-8A76-05D2EC73D046}"/>
                </a:ext>
              </a:extLst>
            </p:cNvPr>
            <p:cNvSpPr txBox="1"/>
            <p:nvPr/>
          </p:nvSpPr>
          <p:spPr>
            <a:xfrm>
              <a:off x="702489" y="3591937"/>
              <a:ext cx="277249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latin typeface="Arial Black" panose="020B0A04020102020204" pitchFamily="34" charset="0"/>
                </a:rPr>
                <a:t>V-Model</a:t>
              </a:r>
              <a:endParaRPr lang="ko-KR" altLang="en-US" sz="4800" b="1">
                <a:latin typeface="Arial Black" panose="020B0A04020102020204" pitchFamily="34" charset="0"/>
              </a:endParaRPr>
            </a:p>
          </p:txBody>
        </p:sp>
        <p:sp>
          <p:nvSpPr>
            <p:cNvPr id="238" name="더하기 기호 201">
              <a:extLst>
                <a:ext uri="{FF2B5EF4-FFF2-40B4-BE49-F238E27FC236}">
                  <a16:creationId xmlns:a16="http://schemas.microsoft.com/office/drawing/2014/main" id="{7652A890-0DF6-415B-A45B-6C825049B258}"/>
                </a:ext>
              </a:extLst>
            </p:cNvPr>
            <p:cNvSpPr/>
            <p:nvPr/>
          </p:nvSpPr>
          <p:spPr>
            <a:xfrm>
              <a:off x="3420146" y="3591938"/>
              <a:ext cx="786028" cy="738663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0830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F06751-8238-49D7-BA56-EB32BA818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6839F3F-DB93-43E7-BFB3-3E3DAEB85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468283-0529-4BF7-8422-2837ADAD5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854" y="5199931"/>
            <a:ext cx="4877144" cy="37773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788E776-455D-44B4-92D2-1123ECC3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6052" y="5207000"/>
            <a:ext cx="4879001" cy="3773517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FB3CD0F3-DB9F-4F9E-A15C-68E654C56FB5}"/>
              </a:ext>
            </a:extLst>
          </p:cNvPr>
          <p:cNvGrpSpPr/>
          <p:nvPr/>
        </p:nvGrpSpPr>
        <p:grpSpPr>
          <a:xfrm>
            <a:off x="6725628" y="9268383"/>
            <a:ext cx="4879000" cy="3759072"/>
            <a:chOff x="6725628" y="9268383"/>
            <a:chExt cx="4879000" cy="375907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B5AFBF1-6A90-46C6-9291-081299B09323}"/>
                </a:ext>
              </a:extLst>
            </p:cNvPr>
            <p:cNvGrpSpPr/>
            <p:nvPr/>
          </p:nvGrpSpPr>
          <p:grpSpPr>
            <a:xfrm>
              <a:off x="6725628" y="9268383"/>
              <a:ext cx="4879000" cy="3759072"/>
              <a:chOff x="3000371" y="783289"/>
              <a:chExt cx="4879000" cy="3759072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2EBB5F61-B739-47D1-A937-EC6E0C077B0D}"/>
                  </a:ext>
                </a:extLst>
              </p:cNvPr>
              <p:cNvGrpSpPr/>
              <p:nvPr/>
            </p:nvGrpSpPr>
            <p:grpSpPr>
              <a:xfrm>
                <a:off x="3000371" y="783289"/>
                <a:ext cx="4879000" cy="3759072"/>
                <a:chOff x="1231957" y="1085213"/>
                <a:chExt cx="4879000" cy="3759072"/>
              </a:xfrm>
            </p:grpSpPr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BC4CD4C8-FA00-4863-88E0-4E436D2BFD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0722" t="3403" r="17759" b="2844"/>
                <a:stretch/>
              </p:blipFill>
              <p:spPr>
                <a:xfrm>
                  <a:off x="1231957" y="1085213"/>
                  <a:ext cx="2182133" cy="2260120"/>
                </a:xfrm>
                <a:prstGeom prst="rect">
                  <a:avLst/>
                </a:prstGeom>
              </p:spPr>
            </p:pic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259F64B9-B075-4E53-B58B-2D602BE04D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3975" t="32978"/>
                <a:stretch/>
              </p:blipFill>
              <p:spPr>
                <a:xfrm>
                  <a:off x="1231957" y="3345333"/>
                  <a:ext cx="4879000" cy="1498952"/>
                </a:xfrm>
                <a:prstGeom prst="rect">
                  <a:avLst/>
                </a:prstGeom>
              </p:spPr>
            </p:pic>
          </p:grp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DFF959DE-B83D-429C-9B6F-41D68DB6FB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06503" y="3043409"/>
                <a:ext cx="1172867" cy="764775"/>
              </a:xfrm>
              <a:prstGeom prst="rect">
                <a:avLst/>
              </a:prstGeom>
            </p:spPr>
          </p:pic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3676041-0BEF-4943-9C12-31AF361F1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7762" y="9268383"/>
              <a:ext cx="2694980" cy="2260120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38C807FE-ADFD-472D-A8C1-86658FA6A6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1517" y="1250102"/>
            <a:ext cx="4864965" cy="3773517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55C29FE3-C109-4E00-BFA6-2BA568A7E209}"/>
              </a:ext>
            </a:extLst>
          </p:cNvPr>
          <p:cNvGrpSpPr/>
          <p:nvPr/>
        </p:nvGrpSpPr>
        <p:grpSpPr>
          <a:xfrm>
            <a:off x="6725628" y="5209062"/>
            <a:ext cx="4879000" cy="3759072"/>
            <a:chOff x="6725628" y="9268383"/>
            <a:chExt cx="4879000" cy="3759072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0458DC8-EE77-4CB4-912B-9C4D90A0B6E0}"/>
                </a:ext>
              </a:extLst>
            </p:cNvPr>
            <p:cNvGrpSpPr/>
            <p:nvPr/>
          </p:nvGrpSpPr>
          <p:grpSpPr>
            <a:xfrm>
              <a:off x="6725628" y="9268383"/>
              <a:ext cx="4879000" cy="3759072"/>
              <a:chOff x="3000371" y="783289"/>
              <a:chExt cx="4879000" cy="3759072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A589B361-C384-4DDA-9289-D7AB625384A6}"/>
                  </a:ext>
                </a:extLst>
              </p:cNvPr>
              <p:cNvGrpSpPr/>
              <p:nvPr/>
            </p:nvGrpSpPr>
            <p:grpSpPr>
              <a:xfrm>
                <a:off x="3000371" y="783289"/>
                <a:ext cx="4879000" cy="3759072"/>
                <a:chOff x="1231957" y="1085213"/>
                <a:chExt cx="4879000" cy="3759072"/>
              </a:xfrm>
            </p:grpSpPr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7966F3EA-93D4-40B0-93EE-692DB7FB35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0722" t="3403" r="17759" b="2844"/>
                <a:stretch/>
              </p:blipFill>
              <p:spPr>
                <a:xfrm>
                  <a:off x="1231957" y="1085213"/>
                  <a:ext cx="2182133" cy="2260120"/>
                </a:xfrm>
                <a:prstGeom prst="rect">
                  <a:avLst/>
                </a:prstGeom>
              </p:spPr>
            </p:pic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8ABB6570-85F1-493E-935E-AEB2E3BD6B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3975" t="32978"/>
                <a:stretch/>
              </p:blipFill>
              <p:spPr>
                <a:xfrm>
                  <a:off x="1231957" y="3345333"/>
                  <a:ext cx="4879000" cy="1498952"/>
                </a:xfrm>
                <a:prstGeom prst="rect">
                  <a:avLst/>
                </a:prstGeom>
              </p:spPr>
            </p:pic>
          </p:grp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414DA351-996C-4211-9A1C-D7849CD8BB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06503" y="3043409"/>
                <a:ext cx="1172867" cy="764775"/>
              </a:xfrm>
              <a:prstGeom prst="rect">
                <a:avLst/>
              </a:prstGeom>
            </p:spPr>
          </p:pic>
        </p:grp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92230FF-1059-4DEE-9A5C-260CC1437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7762" y="9268383"/>
              <a:ext cx="2694980" cy="2260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1254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noFill/>
        <a:ln w="50800">
          <a:tailEnd type="triangle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ctr">
          <a:defRPr sz="1600" b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11665</TotalTime>
  <Words>297</Words>
  <Application>Microsoft Office PowerPoint</Application>
  <PresentationFormat>사용자 지정</PresentationFormat>
  <Paragraphs>284</Paragraphs>
  <Slides>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</vt:i4>
      </vt:variant>
    </vt:vector>
  </HeadingPairs>
  <TitlesOfParts>
    <vt:vector size="14" baseType="lpstr">
      <vt:lpstr>HY헤드라인M</vt:lpstr>
      <vt:lpstr>굴림</vt:lpstr>
      <vt:lpstr>맑은 고딕</vt:lpstr>
      <vt:lpstr>Arial</vt:lpstr>
      <vt:lpstr>Arial Black</vt:lpstr>
      <vt:lpstr>Wingdings</vt:lpstr>
      <vt:lpstr>Office 테마</vt:lpstr>
      <vt:lpstr>디자인 사용자 지정</vt:lpstr>
      <vt:lpstr>PowerPoint 프레젠테이션</vt:lpstr>
      <vt:lpstr>웹페이지 첫화면 이미지</vt:lpstr>
      <vt:lpstr>PowerPoint 프레젠테이션</vt:lpstr>
      <vt:lpstr>웹페이지 첫화면 이미지</vt:lpstr>
      <vt:lpstr>웹페이지 첫화면 이미지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cdshim</dc:creator>
  <cp:lastModifiedBy>cdshim</cp:lastModifiedBy>
  <cp:revision>1698</cp:revision>
  <dcterms:created xsi:type="dcterms:W3CDTF">2014-09-26T00:08:04Z</dcterms:created>
  <dcterms:modified xsi:type="dcterms:W3CDTF">2022-05-28T06:02:33Z</dcterms:modified>
</cp:coreProperties>
</file>